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66" r:id="rId3"/>
    <p:sldId id="263" r:id="rId4"/>
    <p:sldId id="264" r:id="rId5"/>
    <p:sldId id="293" r:id="rId6"/>
    <p:sldId id="275" r:id="rId7"/>
    <p:sldId id="294" r:id="rId8"/>
    <p:sldId id="295" r:id="rId9"/>
    <p:sldId id="297" r:id="rId10"/>
    <p:sldId id="299" r:id="rId11"/>
    <p:sldId id="296" r:id="rId12"/>
    <p:sldId id="298" r:id="rId13"/>
    <p:sldId id="300" r:id="rId14"/>
    <p:sldId id="301" r:id="rId15"/>
    <p:sldId id="302" r:id="rId16"/>
    <p:sldId id="304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4D69"/>
    <a:srgbClr val="FFFFFF"/>
    <a:srgbClr val="F6CBD9"/>
    <a:srgbClr val="B0A68E"/>
    <a:srgbClr val="D6CFBF"/>
    <a:srgbClr val="CFC3A6"/>
    <a:srgbClr val="D2CCBA"/>
    <a:srgbClr val="EDE8DD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01" autoAdjust="0"/>
    <p:restoredTop sz="94660"/>
  </p:normalViewPr>
  <p:slideViewPr>
    <p:cSldViewPr snapToGrid="0">
      <p:cViewPr varScale="1">
        <p:scale>
          <a:sx n="74" d="100"/>
          <a:sy n="74" d="100"/>
        </p:scale>
        <p:origin x="79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EA4710-245F-48C2-95B1-73698EDE917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C26848-2C0C-4FAF-882D-294BD11A0A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3644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C26848-2C0C-4FAF-882D-294BD11A0AD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4562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3157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41930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602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5246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6247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391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743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515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8660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8913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44099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3848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0417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9136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9076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0745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7244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530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852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5271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4831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0327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BD9">
            <a:alpha val="8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9EDE2-E6BB-432E-AFC2-5B7FFCD3FD84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CED074-42F2-4A87-AA52-9E4EB6DF2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725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CBD9">
            <a:alpha val="8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48CCF7-BAFD-4538-B49C-3D8D416668A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139DAE-CB24-4913-A597-949D2F4A998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638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515" y="819222"/>
            <a:ext cx="10249009" cy="544884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0287" y="1678976"/>
            <a:ext cx="483177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8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  <a:ea typeface="时尚中黑简体" pitchFamily="2" charset="-122"/>
              </a:rPr>
              <a:t>Catpedia</a:t>
            </a:r>
            <a:endParaRPr lang="zh-CN" altLang="en-US" sz="8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  <a:ea typeface="时尚中黑简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0158" y="3294972"/>
            <a:ext cx="3773287" cy="21137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  <a:ea typeface="方正静蕾简体" panose="02000000000000000000" pitchFamily="2" charset="-122"/>
              </a:rPr>
              <a:t>Team Members: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  <a:ea typeface="方正静蕾简体" panose="02000000000000000000" pitchFamily="2" charset="-122"/>
              </a:rPr>
              <a:t>Carlos Barros</a:t>
            </a:r>
          </a:p>
          <a:p>
            <a:pPr>
              <a:lnSpc>
                <a:spcPct val="150000"/>
              </a:lnSpc>
            </a:pPr>
            <a:r>
              <a:rPr lang="en-US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  <a:ea typeface="方正静蕾简体" panose="02000000000000000000" pitchFamily="2" charset="-122"/>
              </a:rPr>
              <a:t>Huijie</a:t>
            </a: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  <a:ea typeface="方正静蕾简体" panose="02000000000000000000" pitchFamily="2" charset="-122"/>
              </a:rPr>
              <a:t> Ren</a:t>
            </a:r>
          </a:p>
          <a:p>
            <a:pPr>
              <a:lnSpc>
                <a:spcPct val="150000"/>
              </a:lnSpc>
            </a:pPr>
            <a:r>
              <a:rPr lang="en-US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  <a:ea typeface="方正静蕾简体" panose="02000000000000000000" pitchFamily="2" charset="-122"/>
              </a:rPr>
              <a:t>Xiaojun</a:t>
            </a:r>
            <a:r>
              <a:rPr lang="en-US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  <a:ea typeface="方正静蕾简体" panose="02000000000000000000" pitchFamily="2" charset="-122"/>
              </a:rPr>
              <a:t> Ma</a:t>
            </a:r>
          </a:p>
        </p:txBody>
      </p:sp>
    </p:spTree>
    <p:extLst>
      <p:ext uri="{BB962C8B-B14F-4D97-AF65-F5344CB8AC3E}">
        <p14:creationId xmlns:p14="http://schemas.microsoft.com/office/powerpoint/2010/main" val="31146616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30861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Voting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951F85-101F-8810-D82E-F88B530A9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0617"/>
            <a:ext cx="12192000" cy="559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0546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30861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Contact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E17809-8FAF-FF01-A59B-23B39DA58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290" y="1245999"/>
            <a:ext cx="6965419" cy="546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333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30861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For the mobile: Nav Bar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E3C811-CB08-BC8C-8AEF-6B6CA9A64F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59" t="11506" r="7676" b="9628"/>
          <a:stretch/>
        </p:blipFill>
        <p:spPr>
          <a:xfrm>
            <a:off x="1493520" y="2849879"/>
            <a:ext cx="1130661" cy="11582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6435A8-1CEB-1CAE-05C4-370CC3F4B5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520" y="4639292"/>
            <a:ext cx="8632647" cy="994631"/>
          </a:xfrm>
          <a:prstGeom prst="rect">
            <a:avLst/>
          </a:prstGeom>
          <a:ln w="31750">
            <a:solidFill>
              <a:srgbClr val="5A4D69"/>
            </a:solidFill>
          </a:ln>
        </p:spPr>
      </p:pic>
      <p:sp>
        <p:nvSpPr>
          <p:cNvPr id="8" name="矩形 5">
            <a:extLst>
              <a:ext uri="{FF2B5EF4-FFF2-40B4-BE49-F238E27FC236}">
                <a16:creationId xmlns:a16="http://schemas.microsoft.com/office/drawing/2014/main" id="{88174294-73C0-74D6-721C-21D4520E020E}"/>
              </a:ext>
            </a:extLst>
          </p:cNvPr>
          <p:cNvSpPr/>
          <p:nvPr/>
        </p:nvSpPr>
        <p:spPr>
          <a:xfrm>
            <a:off x="1493520" y="1633482"/>
            <a:ext cx="3810000" cy="585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Max-width:600px</a:t>
            </a:r>
          </a:p>
        </p:txBody>
      </p:sp>
    </p:spTree>
    <p:extLst>
      <p:ext uri="{BB962C8B-B14F-4D97-AF65-F5344CB8AC3E}">
        <p14:creationId xmlns:p14="http://schemas.microsoft.com/office/powerpoint/2010/main" val="16499352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30861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30C442-F847-43D7-1EAC-DCAF521D1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246" y="3143442"/>
            <a:ext cx="6299276" cy="1574819"/>
          </a:xfrm>
          <a:prstGeom prst="rect">
            <a:avLst/>
          </a:prstGeom>
          <a:ln w="31750" cap="rnd">
            <a:solidFill>
              <a:srgbClr val="5A4D69"/>
            </a:solidFill>
          </a:ln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FA7FEA9-AD53-28B7-EF74-3FF944A58EF4}"/>
              </a:ext>
            </a:extLst>
          </p:cNvPr>
          <p:cNvSpPr/>
          <p:nvPr/>
        </p:nvSpPr>
        <p:spPr>
          <a:xfrm>
            <a:off x="2773680" y="2202442"/>
            <a:ext cx="3810000" cy="585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The Logo:</a:t>
            </a:r>
          </a:p>
        </p:txBody>
      </p:sp>
    </p:spTree>
    <p:extLst>
      <p:ext uri="{BB962C8B-B14F-4D97-AF65-F5344CB8AC3E}">
        <p14:creationId xmlns:p14="http://schemas.microsoft.com/office/powerpoint/2010/main" val="15198242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30861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Design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FA7FEA9-AD53-28B7-EF74-3FF944A58EF4}"/>
              </a:ext>
            </a:extLst>
          </p:cNvPr>
          <p:cNvSpPr/>
          <p:nvPr/>
        </p:nvSpPr>
        <p:spPr>
          <a:xfrm>
            <a:off x="2044463" y="1989082"/>
            <a:ext cx="3810000" cy="585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Color Used: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7B6D45-C42E-4DE1-2BC9-6D2A58348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463" y="2924106"/>
            <a:ext cx="8103074" cy="3650897"/>
          </a:xfrm>
          <a:prstGeom prst="rect">
            <a:avLst/>
          </a:prstGeom>
          <a:effectLst>
            <a:outerShdw blurRad="177800" dist="38100" dir="1560000" sx="101000" sy="101000" algn="tl" rotWithShape="0">
              <a:prstClr val="black">
                <a:alpha val="4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17300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30861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User Interface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FA7FEA9-AD53-28B7-EF74-3FF944A58EF4}"/>
              </a:ext>
            </a:extLst>
          </p:cNvPr>
          <p:cNvSpPr/>
          <p:nvPr/>
        </p:nvSpPr>
        <p:spPr>
          <a:xfrm>
            <a:off x="966351" y="2990167"/>
            <a:ext cx="10259297" cy="1144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400" dirty="0">
                <a:solidFill>
                  <a:schemeClr val="dk1"/>
                </a:solidFill>
                <a:latin typeface="Eras Demi ITC" panose="020B0805030504020804" pitchFamily="34" charset="0"/>
              </a:rPr>
              <a:t>Cookies:</a:t>
            </a: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400" dirty="0">
                <a:solidFill>
                  <a:schemeClr val="dk1"/>
                </a:solidFill>
                <a:latin typeface="Eras Demi ITC" panose="020B0805030504020804" pitchFamily="34" charset="0"/>
              </a:rPr>
              <a:t>For the voting your fav cat part, it will save the visitor’s voting history-he/she/they can have the pics they have liked saved</a:t>
            </a:r>
          </a:p>
        </p:txBody>
      </p:sp>
    </p:spTree>
    <p:extLst>
      <p:ext uri="{BB962C8B-B14F-4D97-AF65-F5344CB8AC3E}">
        <p14:creationId xmlns:p14="http://schemas.microsoft.com/office/powerpoint/2010/main" val="6829078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96163" y="1017639"/>
            <a:ext cx="8229218" cy="6454888"/>
          </a:xfrm>
          <a:prstGeom prst="rect">
            <a:avLst/>
          </a:prstGeom>
        </p:spPr>
      </p:pic>
      <p:sp>
        <p:nvSpPr>
          <p:cNvPr id="3" name="矩形 5">
            <a:extLst>
              <a:ext uri="{FF2B5EF4-FFF2-40B4-BE49-F238E27FC236}">
                <a16:creationId xmlns:a16="http://schemas.microsoft.com/office/drawing/2014/main" id="{8507FFA8-2AE2-CC5B-B4DF-23EA18176968}"/>
              </a:ext>
            </a:extLst>
          </p:cNvPr>
          <p:cNvSpPr/>
          <p:nvPr/>
        </p:nvSpPr>
        <p:spPr>
          <a:xfrm>
            <a:off x="6196758" y="1659156"/>
            <a:ext cx="5512642" cy="4093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3200" dirty="0">
                <a:latin typeface="Eras Bold ITC" panose="020B0907030504020204" pitchFamily="34" charset="0"/>
                <a:ea typeface="方正静蕾简体" panose="02000000000000000000" pitchFamily="2" charset="-122"/>
              </a:rPr>
              <a:t>Roles of Each Member</a:t>
            </a:r>
          </a:p>
          <a:p>
            <a:pPr algn="r">
              <a:lnSpc>
                <a:spcPct val="150000"/>
              </a:lnSpc>
            </a:pPr>
            <a:endParaRPr lang="en-US" altLang="zh-CN" sz="2400" dirty="0">
              <a:latin typeface="Eras Demi ITC" panose="020B0805030504020804" pitchFamily="34" charset="0"/>
              <a:ea typeface="方正静蕾简体" panose="020000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Team Leader: </a:t>
            </a:r>
            <a:r>
              <a:rPr lang="en-US" altLang="zh-CN" sz="2400" dirty="0" err="1">
                <a:latin typeface="Eras Demi ITC" panose="020B0805030504020804" pitchFamily="34" charset="0"/>
                <a:ea typeface="方正静蕾简体" panose="02000000000000000000" pitchFamily="2" charset="-122"/>
              </a:rPr>
              <a:t>Xiaojun</a:t>
            </a: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 Ma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Front-end Designer: </a:t>
            </a:r>
            <a:r>
              <a:rPr lang="en-US" altLang="zh-CN" sz="2400" dirty="0" err="1">
                <a:latin typeface="Eras Demi ITC" panose="020B0805030504020804" pitchFamily="34" charset="0"/>
                <a:ea typeface="方正静蕾简体" panose="02000000000000000000" pitchFamily="2" charset="-122"/>
              </a:rPr>
              <a:t>Huijie</a:t>
            </a: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 Ren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Front-end Developer: </a:t>
            </a:r>
            <a:r>
              <a:rPr lang="en-US" altLang="zh-CN" sz="2400" dirty="0" err="1">
                <a:latin typeface="Eras Demi ITC" panose="020B0805030504020804" pitchFamily="34" charset="0"/>
                <a:ea typeface="方正静蕾简体" panose="02000000000000000000" pitchFamily="2" charset="-122"/>
              </a:rPr>
              <a:t>Xiaojun</a:t>
            </a: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 Ma, Carlos Barros </a:t>
            </a:r>
          </a:p>
          <a:p>
            <a:pPr algn="r">
              <a:lnSpc>
                <a:spcPct val="150000"/>
              </a:lnSpc>
            </a:pPr>
            <a:r>
              <a:rPr lang="en-US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UX Developer: All</a:t>
            </a:r>
            <a:endParaRPr lang="en-US" sz="2400" dirty="0">
              <a:latin typeface="Eras Bold ITC" panose="020B0907030504020204" pitchFamily="34" charset="0"/>
              <a:ea typeface="方正静蕾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99871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3300" y="1031778"/>
            <a:ext cx="4375052" cy="674874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AA6198-0F2A-FE6E-DE67-133B2A26B0B5}"/>
              </a:ext>
            </a:extLst>
          </p:cNvPr>
          <p:cNvSpPr/>
          <p:nvPr/>
        </p:nvSpPr>
        <p:spPr>
          <a:xfrm>
            <a:off x="710358" y="1659060"/>
            <a:ext cx="7112842" cy="353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Eras Bold ITC" panose="020B0907030504020204" pitchFamily="34" charset="0"/>
                <a:ea typeface="方正静蕾简体" panose="02000000000000000000" pitchFamily="2" charset="-122"/>
              </a:rPr>
              <a:t>Our Client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latin typeface="Eras Demi ITC" panose="020B0805030504020804" pitchFamily="34" charset="0"/>
              <a:ea typeface="方正静蕾简体" panose="02000000000000000000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An organization like CFA and TICA</a:t>
            </a:r>
            <a:endParaRPr lang="en-US" altLang="zh-CN" sz="2400" dirty="0">
              <a:latin typeface="Eras Bold ITC" panose="020B0907030504020204" pitchFamily="34" charset="0"/>
              <a:ea typeface="方正静蕾简体" panose="02000000000000000000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Hoping to have an interesting page where people can find the basic information of different breeds of cats, and so on.</a:t>
            </a:r>
          </a:p>
        </p:txBody>
      </p:sp>
    </p:spTree>
    <p:extLst>
      <p:ext uri="{BB962C8B-B14F-4D97-AF65-F5344CB8AC3E}">
        <p14:creationId xmlns:p14="http://schemas.microsoft.com/office/powerpoint/2010/main" val="16900455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AAA6198-0F2A-FE6E-DE67-133B2A26B0B5}"/>
              </a:ext>
            </a:extLst>
          </p:cNvPr>
          <p:cNvSpPr/>
          <p:nvPr/>
        </p:nvSpPr>
        <p:spPr>
          <a:xfrm>
            <a:off x="5676900" y="1659605"/>
            <a:ext cx="5837272" cy="353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3200" dirty="0">
                <a:latin typeface="Eras Bold ITC" panose="020B0907030504020204" pitchFamily="34" charset="0"/>
                <a:ea typeface="方正静蕾简体" panose="02000000000000000000" pitchFamily="2" charset="-122"/>
              </a:rPr>
              <a:t>Why this theme?</a:t>
            </a:r>
          </a:p>
          <a:p>
            <a:pPr algn="r">
              <a:lnSpc>
                <a:spcPct val="150000"/>
              </a:lnSpc>
            </a:pPr>
            <a:endParaRPr lang="en-US" altLang="zh-CN" sz="2400" dirty="0">
              <a:latin typeface="Eras Demi ITC" panose="020B0805030504020804" pitchFamily="34" charset="0"/>
              <a:ea typeface="方正静蕾简体" panose="02000000000000000000" pitchFamily="2" charset="-122"/>
            </a:endParaRPr>
          </a:p>
          <a:p>
            <a:pPr marL="342900" indent="-34290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For people who want to know more about/to choose a certain breed of cat, and give the general guide of how to take care of cat.</a:t>
            </a:r>
          </a:p>
        </p:txBody>
      </p:sp>
      <p:pic>
        <p:nvPicPr>
          <p:cNvPr id="3" name="图片 59">
            <a:extLst>
              <a:ext uri="{FF2B5EF4-FFF2-40B4-BE49-F238E27FC236}">
                <a16:creationId xmlns:a16="http://schemas.microsoft.com/office/drawing/2014/main" id="{58A6145A-24F8-1C97-9B54-843D7490A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287379" y="1659605"/>
            <a:ext cx="6116679" cy="524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011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23876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Layout</a:t>
            </a:r>
          </a:p>
        </p:txBody>
      </p:sp>
      <p:sp>
        <p:nvSpPr>
          <p:cNvPr id="3" name="矩形 5">
            <a:extLst>
              <a:ext uri="{FF2B5EF4-FFF2-40B4-BE49-F238E27FC236}">
                <a16:creationId xmlns:a16="http://schemas.microsoft.com/office/drawing/2014/main" id="{25F866AC-7A1C-147F-495A-38F843013563}"/>
              </a:ext>
            </a:extLst>
          </p:cNvPr>
          <p:cNvSpPr/>
          <p:nvPr/>
        </p:nvSpPr>
        <p:spPr>
          <a:xfrm>
            <a:off x="4191000" y="2476500"/>
            <a:ext cx="3810000" cy="335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Landing Page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Subpages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Breed info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Caring cats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Pick your fav cats!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dirty="0">
                <a:latin typeface="Eras Demi ITC" panose="020B0805030504020804" pitchFamily="34" charset="0"/>
                <a:ea typeface="方正静蕾简体" panose="02000000000000000000" pitchFamily="2" charset="-122"/>
              </a:rPr>
              <a:t>Contact us</a:t>
            </a:r>
          </a:p>
        </p:txBody>
      </p:sp>
    </p:spTree>
    <p:extLst>
      <p:ext uri="{BB962C8B-B14F-4D97-AF65-F5344CB8AC3E}">
        <p14:creationId xmlns:p14="http://schemas.microsoft.com/office/powerpoint/2010/main" val="22004423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23876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Main/Landing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2272F9-FDED-6F5D-56D3-A1203ECF4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438"/>
            <a:ext cx="12192000" cy="574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30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23876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Main/Landing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1B5D4F-B91F-9278-EBC8-5FFF1001B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1"/>
            <a:ext cx="12192000" cy="5740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2E27B6-019E-4764-460D-0FC4D364F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50221"/>
            <a:ext cx="12192000" cy="170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1107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3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30861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Breed Info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72284D-ABFC-34D6-C31A-B4F82F040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5334" y="1147749"/>
            <a:ext cx="3678465" cy="571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989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187"/>
          <p:cNvGrpSpPr>
            <a:grpSpLocks/>
          </p:cNvGrpSpPr>
          <p:nvPr/>
        </p:nvGrpSpPr>
        <p:grpSpPr bwMode="auto">
          <a:xfrm>
            <a:off x="1740072" y="2110485"/>
            <a:ext cx="8932475" cy="4296853"/>
            <a:chOff x="2574702" y="2042883"/>
            <a:chExt cx="6980237" cy="3321050"/>
          </a:xfrm>
          <a:solidFill>
            <a:srgbClr val="B0A68E">
              <a:alpha val="44000"/>
            </a:srgbClr>
          </a:solidFill>
        </p:grpSpPr>
        <p:sp>
          <p:nvSpPr>
            <p:cNvPr id="20502" name="Freeform 64"/>
            <p:cNvSpPr>
              <a:spLocks noChangeArrowheads="1"/>
            </p:cNvSpPr>
            <p:nvPr/>
          </p:nvSpPr>
          <p:spPr bwMode="auto">
            <a:xfrm>
              <a:off x="4776564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3" name="Freeform 65"/>
            <p:cNvSpPr>
              <a:spLocks noChangeArrowheads="1"/>
            </p:cNvSpPr>
            <p:nvPr/>
          </p:nvSpPr>
          <p:spPr bwMode="auto">
            <a:xfrm>
              <a:off x="4871814" y="2319108"/>
              <a:ext cx="134938" cy="69850"/>
            </a:xfrm>
            <a:custGeom>
              <a:avLst/>
              <a:gdLst>
                <a:gd name="T0" fmla="*/ 2147483646 w 27"/>
                <a:gd name="T1" fmla="*/ 2147483646 h 14"/>
                <a:gd name="T2" fmla="*/ 2147483646 w 27"/>
                <a:gd name="T3" fmla="*/ 2147483646 h 14"/>
                <a:gd name="T4" fmla="*/ 2147483646 w 2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7"/>
                <a:gd name="T10" fmla="*/ 0 h 14"/>
                <a:gd name="T11" fmla="*/ 27 w 2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" h="14">
                  <a:moveTo>
                    <a:pt x="12" y="3"/>
                  </a:moveTo>
                  <a:cubicBezTo>
                    <a:pt x="15" y="1"/>
                    <a:pt x="18" y="0"/>
                    <a:pt x="20" y="3"/>
                  </a:cubicBezTo>
                  <a:cubicBezTo>
                    <a:pt x="27" y="14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Freeform 75"/>
            <p:cNvSpPr>
              <a:spLocks noChangeArrowheads="1"/>
            </p:cNvSpPr>
            <p:nvPr/>
          </p:nvSpPr>
          <p:spPr bwMode="auto">
            <a:xfrm>
              <a:off x="4514627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76"/>
            <p:cNvSpPr>
              <a:spLocks noChangeArrowheads="1"/>
            </p:cNvSpPr>
            <p:nvPr/>
          </p:nvSpPr>
          <p:spPr bwMode="auto">
            <a:xfrm>
              <a:off x="462098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6" name="Freeform 77"/>
            <p:cNvSpPr>
              <a:spLocks noChangeArrowheads="1"/>
            </p:cNvSpPr>
            <p:nvPr/>
          </p:nvSpPr>
          <p:spPr bwMode="auto">
            <a:xfrm>
              <a:off x="4724177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7" name="Freeform 78"/>
            <p:cNvSpPr>
              <a:spLocks noChangeArrowheads="1"/>
            </p:cNvSpPr>
            <p:nvPr/>
          </p:nvSpPr>
          <p:spPr bwMode="auto">
            <a:xfrm>
              <a:off x="4830539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8" name="Freeform 88"/>
            <p:cNvSpPr>
              <a:spLocks noChangeArrowheads="1"/>
            </p:cNvSpPr>
            <p:nvPr/>
          </p:nvSpPr>
          <p:spPr bwMode="auto">
            <a:xfrm>
              <a:off x="44638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9" name="Freeform 89"/>
            <p:cNvSpPr>
              <a:spLocks noChangeArrowheads="1"/>
            </p:cNvSpPr>
            <p:nvPr/>
          </p:nvSpPr>
          <p:spPr bwMode="auto">
            <a:xfrm>
              <a:off x="456542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0" name="Freeform 90"/>
            <p:cNvSpPr>
              <a:spLocks noChangeArrowheads="1"/>
            </p:cNvSpPr>
            <p:nvPr/>
          </p:nvSpPr>
          <p:spPr bwMode="auto">
            <a:xfrm>
              <a:off x="46702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1" name="Freeform 91"/>
            <p:cNvSpPr>
              <a:spLocks noChangeArrowheads="1"/>
            </p:cNvSpPr>
            <p:nvPr/>
          </p:nvSpPr>
          <p:spPr bwMode="auto">
            <a:xfrm>
              <a:off x="4765452" y="2420708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2" name="Freeform 103"/>
            <p:cNvSpPr>
              <a:spLocks noChangeArrowheads="1"/>
            </p:cNvSpPr>
            <p:nvPr/>
          </p:nvSpPr>
          <p:spPr bwMode="auto">
            <a:xfrm>
              <a:off x="4408264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3" name="Freeform 104"/>
            <p:cNvSpPr>
              <a:spLocks noChangeArrowheads="1"/>
            </p:cNvSpPr>
            <p:nvPr/>
          </p:nvSpPr>
          <p:spPr bwMode="auto">
            <a:xfrm>
              <a:off x="4514627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05"/>
            <p:cNvSpPr>
              <a:spLocks noChangeArrowheads="1"/>
            </p:cNvSpPr>
            <p:nvPr/>
          </p:nvSpPr>
          <p:spPr bwMode="auto">
            <a:xfrm>
              <a:off x="462098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06"/>
            <p:cNvSpPr>
              <a:spLocks noChangeArrowheads="1"/>
            </p:cNvSpPr>
            <p:nvPr/>
          </p:nvSpPr>
          <p:spPr bwMode="auto">
            <a:xfrm>
              <a:off x="4724177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6" name="Freeform 107"/>
            <p:cNvSpPr>
              <a:spLocks noChangeArrowheads="1"/>
            </p:cNvSpPr>
            <p:nvPr/>
          </p:nvSpPr>
          <p:spPr bwMode="auto">
            <a:xfrm>
              <a:off x="48305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7" name="Freeform 108"/>
            <p:cNvSpPr>
              <a:spLocks noChangeArrowheads="1"/>
            </p:cNvSpPr>
            <p:nvPr/>
          </p:nvSpPr>
          <p:spPr bwMode="auto">
            <a:xfrm>
              <a:off x="4930552" y="24762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8" name="Freeform 109"/>
            <p:cNvSpPr>
              <a:spLocks noChangeArrowheads="1"/>
            </p:cNvSpPr>
            <p:nvPr/>
          </p:nvSpPr>
          <p:spPr bwMode="auto">
            <a:xfrm>
              <a:off x="50369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9" name="Freeform 110"/>
            <p:cNvSpPr>
              <a:spLocks noChangeArrowheads="1"/>
            </p:cNvSpPr>
            <p:nvPr/>
          </p:nvSpPr>
          <p:spPr bwMode="auto">
            <a:xfrm>
              <a:off x="5141689" y="24762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0" name="Freeform 111"/>
            <p:cNvSpPr>
              <a:spLocks noChangeArrowheads="1"/>
            </p:cNvSpPr>
            <p:nvPr/>
          </p:nvSpPr>
          <p:spPr bwMode="auto">
            <a:xfrm>
              <a:off x="4314602" y="2476271"/>
              <a:ext cx="85725" cy="79375"/>
            </a:xfrm>
            <a:custGeom>
              <a:avLst/>
              <a:gdLst>
                <a:gd name="T0" fmla="*/ 2147483646 w 17"/>
                <a:gd name="T1" fmla="*/ 2094646719 h 16"/>
                <a:gd name="T2" fmla="*/ 2147483646 w 17"/>
                <a:gd name="T3" fmla="*/ 2147483646 h 16"/>
                <a:gd name="T4" fmla="*/ 2147483646 w 17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3"/>
                  </a:moveTo>
                  <a:cubicBezTo>
                    <a:pt x="10" y="0"/>
                    <a:pt x="15" y="2"/>
                    <a:pt x="16" y="6"/>
                  </a:cubicBezTo>
                  <a:cubicBezTo>
                    <a:pt x="17" y="16"/>
                    <a:pt x="0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1" name="Freeform 112"/>
            <p:cNvSpPr>
              <a:spLocks noChangeArrowheads="1"/>
            </p:cNvSpPr>
            <p:nvPr/>
          </p:nvSpPr>
          <p:spPr bwMode="auto">
            <a:xfrm>
              <a:off x="5487764" y="2458808"/>
              <a:ext cx="101600" cy="122238"/>
            </a:xfrm>
            <a:custGeom>
              <a:avLst/>
              <a:gdLst>
                <a:gd name="T0" fmla="*/ 2147483646 w 20"/>
                <a:gd name="T1" fmla="*/ 2147483646 h 24"/>
                <a:gd name="T2" fmla="*/ 750661440 w 20"/>
                <a:gd name="T3" fmla="*/ 2147483646 h 24"/>
                <a:gd name="T4" fmla="*/ 2147483646 w 20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20"/>
                <a:gd name="T10" fmla="*/ 0 h 24"/>
                <a:gd name="T11" fmla="*/ 20 w 20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24">
                  <a:moveTo>
                    <a:pt x="5" y="6"/>
                  </a:moveTo>
                  <a:cubicBezTo>
                    <a:pt x="20" y="0"/>
                    <a:pt x="4" y="24"/>
                    <a:pt x="1" y="12"/>
                  </a:cubicBezTo>
                  <a:cubicBezTo>
                    <a:pt x="0" y="9"/>
                    <a:pt x="2" y="8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2" name="Freeform 113"/>
            <p:cNvSpPr>
              <a:spLocks noChangeArrowheads="1"/>
            </p:cNvSpPr>
            <p:nvPr/>
          </p:nvSpPr>
          <p:spPr bwMode="auto">
            <a:xfrm>
              <a:off x="5573489" y="2465158"/>
              <a:ext cx="74613" cy="80963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6" y="5"/>
                  </a:moveTo>
                  <a:cubicBezTo>
                    <a:pt x="10" y="0"/>
                    <a:pt x="15" y="7"/>
                    <a:pt x="15" y="8"/>
                  </a:cubicBezTo>
                  <a:cubicBezTo>
                    <a:pt x="14" y="16"/>
                    <a:pt x="0" y="13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3" name="Freeform 124"/>
            <p:cNvSpPr>
              <a:spLocks noChangeArrowheads="1"/>
            </p:cNvSpPr>
            <p:nvPr/>
          </p:nvSpPr>
          <p:spPr bwMode="auto">
            <a:xfrm>
              <a:off x="41495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4" name="Freeform 125"/>
            <p:cNvSpPr>
              <a:spLocks noChangeArrowheads="1"/>
            </p:cNvSpPr>
            <p:nvPr/>
          </p:nvSpPr>
          <p:spPr bwMode="auto">
            <a:xfrm>
              <a:off x="4254277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5" name="Freeform 126"/>
            <p:cNvSpPr>
              <a:spLocks noChangeArrowheads="1"/>
            </p:cNvSpPr>
            <p:nvPr/>
          </p:nvSpPr>
          <p:spPr bwMode="auto">
            <a:xfrm>
              <a:off x="43590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Freeform 127"/>
            <p:cNvSpPr>
              <a:spLocks noChangeArrowheads="1"/>
            </p:cNvSpPr>
            <p:nvPr/>
          </p:nvSpPr>
          <p:spPr bwMode="auto">
            <a:xfrm>
              <a:off x="44638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Freeform 128"/>
            <p:cNvSpPr>
              <a:spLocks noChangeArrowheads="1"/>
            </p:cNvSpPr>
            <p:nvPr/>
          </p:nvSpPr>
          <p:spPr bwMode="auto">
            <a:xfrm>
              <a:off x="456542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8" name="Freeform 129"/>
            <p:cNvSpPr>
              <a:spLocks noChangeArrowheads="1"/>
            </p:cNvSpPr>
            <p:nvPr/>
          </p:nvSpPr>
          <p:spPr bwMode="auto">
            <a:xfrm>
              <a:off x="467020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9" name="Freeform 130"/>
            <p:cNvSpPr>
              <a:spLocks noChangeArrowheads="1"/>
            </p:cNvSpPr>
            <p:nvPr/>
          </p:nvSpPr>
          <p:spPr bwMode="auto">
            <a:xfrm>
              <a:off x="4776564" y="2525483"/>
              <a:ext cx="98425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0" name="Freeform 131"/>
            <p:cNvSpPr>
              <a:spLocks noChangeArrowheads="1"/>
            </p:cNvSpPr>
            <p:nvPr/>
          </p:nvSpPr>
          <p:spPr bwMode="auto">
            <a:xfrm>
              <a:off x="48813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1" name="Freeform 132"/>
            <p:cNvSpPr>
              <a:spLocks noChangeArrowheads="1"/>
            </p:cNvSpPr>
            <p:nvPr/>
          </p:nvSpPr>
          <p:spPr bwMode="auto">
            <a:xfrm>
              <a:off x="49861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2" name="Freeform 133"/>
            <p:cNvSpPr>
              <a:spLocks noChangeArrowheads="1"/>
            </p:cNvSpPr>
            <p:nvPr/>
          </p:nvSpPr>
          <p:spPr bwMode="auto">
            <a:xfrm>
              <a:off x="509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3" name="Freeform 134"/>
            <p:cNvSpPr>
              <a:spLocks noChangeArrowheads="1"/>
            </p:cNvSpPr>
            <p:nvPr/>
          </p:nvSpPr>
          <p:spPr bwMode="auto">
            <a:xfrm>
              <a:off x="5195664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4" name="Freeform 135"/>
            <p:cNvSpPr>
              <a:spLocks noChangeArrowheads="1"/>
            </p:cNvSpPr>
            <p:nvPr/>
          </p:nvSpPr>
          <p:spPr bwMode="auto">
            <a:xfrm>
              <a:off x="5298852" y="2525483"/>
              <a:ext cx="103187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5" name="Freeform 136"/>
            <p:cNvSpPr>
              <a:spLocks noChangeArrowheads="1"/>
            </p:cNvSpPr>
            <p:nvPr/>
          </p:nvSpPr>
          <p:spPr bwMode="auto">
            <a:xfrm>
              <a:off x="5402039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6" name="Freeform 137"/>
            <p:cNvSpPr>
              <a:spLocks noChangeArrowheads="1"/>
            </p:cNvSpPr>
            <p:nvPr/>
          </p:nvSpPr>
          <p:spPr bwMode="auto">
            <a:xfrm>
              <a:off x="550840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7" name="Freeform 138"/>
            <p:cNvSpPr>
              <a:spLocks noChangeArrowheads="1"/>
            </p:cNvSpPr>
            <p:nvPr/>
          </p:nvSpPr>
          <p:spPr bwMode="auto">
            <a:xfrm>
              <a:off x="5611589" y="2525483"/>
              <a:ext cx="103188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8" name="Freeform 139"/>
            <p:cNvSpPr>
              <a:spLocks noChangeArrowheads="1"/>
            </p:cNvSpPr>
            <p:nvPr/>
          </p:nvSpPr>
          <p:spPr bwMode="auto">
            <a:xfrm>
              <a:off x="5717952" y="2531833"/>
              <a:ext cx="125412" cy="63500"/>
            </a:xfrm>
            <a:custGeom>
              <a:avLst/>
              <a:gdLst>
                <a:gd name="T0" fmla="*/ 2147483646 w 25"/>
                <a:gd name="T1" fmla="*/ 2034217615 h 13"/>
                <a:gd name="T2" fmla="*/ 2147483646 w 25"/>
                <a:gd name="T3" fmla="*/ 2034217615 h 13"/>
                <a:gd name="T4" fmla="*/ 2147483646 w 25"/>
                <a:gd name="T5" fmla="*/ 2034217615 h 13"/>
                <a:gd name="T6" fmla="*/ 0 60000 65536"/>
                <a:gd name="T7" fmla="*/ 0 60000 65536"/>
                <a:gd name="T8" fmla="*/ 0 60000 65536"/>
                <a:gd name="T9" fmla="*/ 0 w 25"/>
                <a:gd name="T10" fmla="*/ 0 h 13"/>
                <a:gd name="T11" fmla="*/ 25 w 25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3">
                  <a:moveTo>
                    <a:pt x="8" y="3"/>
                  </a:moveTo>
                  <a:cubicBezTo>
                    <a:pt x="11" y="0"/>
                    <a:pt x="16" y="0"/>
                    <a:pt x="18" y="3"/>
                  </a:cubicBezTo>
                  <a:cubicBezTo>
                    <a:pt x="25" y="13"/>
                    <a:pt x="0" y="11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39" name="Freeform 155"/>
            <p:cNvSpPr>
              <a:spLocks noChangeArrowheads="1"/>
            </p:cNvSpPr>
            <p:nvPr/>
          </p:nvSpPr>
          <p:spPr bwMode="auto">
            <a:xfrm>
              <a:off x="3255739" y="25810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0" name="Freeform 156"/>
            <p:cNvSpPr>
              <a:spLocks noChangeArrowheads="1"/>
            </p:cNvSpPr>
            <p:nvPr/>
          </p:nvSpPr>
          <p:spPr bwMode="auto">
            <a:xfrm>
              <a:off x="33621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Freeform 157"/>
            <p:cNvSpPr>
              <a:spLocks noChangeArrowheads="1"/>
            </p:cNvSpPr>
            <p:nvPr/>
          </p:nvSpPr>
          <p:spPr bwMode="auto">
            <a:xfrm>
              <a:off x="39923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Freeform 158"/>
            <p:cNvSpPr>
              <a:spLocks noChangeArrowheads="1"/>
            </p:cNvSpPr>
            <p:nvPr/>
          </p:nvSpPr>
          <p:spPr bwMode="auto">
            <a:xfrm>
              <a:off x="43050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3" name="Freeform 159"/>
            <p:cNvSpPr>
              <a:spLocks noChangeArrowheads="1"/>
            </p:cNvSpPr>
            <p:nvPr/>
          </p:nvSpPr>
          <p:spPr bwMode="auto">
            <a:xfrm>
              <a:off x="4408264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Freeform 160"/>
            <p:cNvSpPr>
              <a:spLocks noChangeArrowheads="1"/>
            </p:cNvSpPr>
            <p:nvPr/>
          </p:nvSpPr>
          <p:spPr bwMode="auto">
            <a:xfrm>
              <a:off x="45146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5" name="Freeform 161"/>
            <p:cNvSpPr>
              <a:spLocks noChangeArrowheads="1"/>
            </p:cNvSpPr>
            <p:nvPr/>
          </p:nvSpPr>
          <p:spPr bwMode="auto">
            <a:xfrm>
              <a:off x="462098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Freeform 162"/>
            <p:cNvSpPr>
              <a:spLocks noChangeArrowheads="1"/>
            </p:cNvSpPr>
            <p:nvPr/>
          </p:nvSpPr>
          <p:spPr bwMode="auto">
            <a:xfrm>
              <a:off x="47241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Freeform 163"/>
            <p:cNvSpPr>
              <a:spLocks noChangeArrowheads="1"/>
            </p:cNvSpPr>
            <p:nvPr/>
          </p:nvSpPr>
          <p:spPr bwMode="auto">
            <a:xfrm>
              <a:off x="4830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Freeform 164"/>
            <p:cNvSpPr>
              <a:spLocks noChangeArrowheads="1"/>
            </p:cNvSpPr>
            <p:nvPr/>
          </p:nvSpPr>
          <p:spPr bwMode="auto">
            <a:xfrm>
              <a:off x="4930552" y="25810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Freeform 165"/>
            <p:cNvSpPr>
              <a:spLocks noChangeArrowheads="1"/>
            </p:cNvSpPr>
            <p:nvPr/>
          </p:nvSpPr>
          <p:spPr bwMode="auto">
            <a:xfrm>
              <a:off x="50369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Freeform 166"/>
            <p:cNvSpPr>
              <a:spLocks noChangeArrowheads="1"/>
            </p:cNvSpPr>
            <p:nvPr/>
          </p:nvSpPr>
          <p:spPr bwMode="auto">
            <a:xfrm>
              <a:off x="514168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Freeform 167"/>
            <p:cNvSpPr>
              <a:spLocks noChangeArrowheads="1"/>
            </p:cNvSpPr>
            <p:nvPr/>
          </p:nvSpPr>
          <p:spPr bwMode="auto">
            <a:xfrm>
              <a:off x="52464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Freeform 168"/>
            <p:cNvSpPr>
              <a:spLocks noChangeArrowheads="1"/>
            </p:cNvSpPr>
            <p:nvPr/>
          </p:nvSpPr>
          <p:spPr bwMode="auto">
            <a:xfrm>
              <a:off x="53528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Freeform 169"/>
            <p:cNvSpPr>
              <a:spLocks noChangeArrowheads="1"/>
            </p:cNvSpPr>
            <p:nvPr/>
          </p:nvSpPr>
          <p:spPr bwMode="auto">
            <a:xfrm>
              <a:off x="545760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Freeform 170"/>
            <p:cNvSpPr>
              <a:spLocks noChangeArrowheads="1"/>
            </p:cNvSpPr>
            <p:nvPr/>
          </p:nvSpPr>
          <p:spPr bwMode="auto">
            <a:xfrm>
              <a:off x="556396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Freeform 171"/>
            <p:cNvSpPr>
              <a:spLocks noChangeArrowheads="1"/>
            </p:cNvSpPr>
            <p:nvPr/>
          </p:nvSpPr>
          <p:spPr bwMode="auto">
            <a:xfrm>
              <a:off x="5663977" y="25810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Freeform 172"/>
            <p:cNvSpPr>
              <a:spLocks noChangeArrowheads="1"/>
            </p:cNvSpPr>
            <p:nvPr/>
          </p:nvSpPr>
          <p:spPr bwMode="auto">
            <a:xfrm>
              <a:off x="57687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Freeform 173"/>
            <p:cNvSpPr>
              <a:spLocks noChangeArrowheads="1"/>
            </p:cNvSpPr>
            <p:nvPr/>
          </p:nvSpPr>
          <p:spPr bwMode="auto">
            <a:xfrm>
              <a:off x="5873527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Freeform 174"/>
            <p:cNvSpPr>
              <a:spLocks noChangeArrowheads="1"/>
            </p:cNvSpPr>
            <p:nvPr/>
          </p:nvSpPr>
          <p:spPr bwMode="auto">
            <a:xfrm>
              <a:off x="5984652" y="2590571"/>
              <a:ext cx="84137" cy="74612"/>
            </a:xfrm>
            <a:custGeom>
              <a:avLst/>
              <a:gdLst>
                <a:gd name="T0" fmla="*/ 2147483646 w 17"/>
                <a:gd name="T1" fmla="*/ 0 h 15"/>
                <a:gd name="T2" fmla="*/ 2147483646 w 17"/>
                <a:gd name="T3" fmla="*/ 2147483646 h 15"/>
                <a:gd name="T4" fmla="*/ 2147483646 w 17"/>
                <a:gd name="T5" fmla="*/ 0 h 15"/>
                <a:gd name="T6" fmla="*/ 0 60000 65536"/>
                <a:gd name="T7" fmla="*/ 0 60000 65536"/>
                <a:gd name="T8" fmla="*/ 0 60000 65536"/>
                <a:gd name="T9" fmla="*/ 0 w 17"/>
                <a:gd name="T10" fmla="*/ 0 h 15"/>
                <a:gd name="T11" fmla="*/ 17 w 17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5">
                  <a:moveTo>
                    <a:pt x="9" y="0"/>
                  </a:moveTo>
                  <a:cubicBezTo>
                    <a:pt x="8" y="0"/>
                    <a:pt x="17" y="1"/>
                    <a:pt x="17" y="4"/>
                  </a:cubicBezTo>
                  <a:cubicBezTo>
                    <a:pt x="17" y="15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Freeform 175"/>
            <p:cNvSpPr>
              <a:spLocks noChangeArrowheads="1"/>
            </p:cNvSpPr>
            <p:nvPr/>
          </p:nvSpPr>
          <p:spPr bwMode="auto">
            <a:xfrm>
              <a:off x="6083077" y="25810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Freeform 176"/>
            <p:cNvSpPr>
              <a:spLocks noChangeArrowheads="1"/>
            </p:cNvSpPr>
            <p:nvPr/>
          </p:nvSpPr>
          <p:spPr bwMode="auto">
            <a:xfrm>
              <a:off x="3465289" y="2581046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Freeform 194"/>
            <p:cNvSpPr>
              <a:spLocks noChangeArrowheads="1"/>
            </p:cNvSpPr>
            <p:nvPr/>
          </p:nvSpPr>
          <p:spPr bwMode="auto">
            <a:xfrm>
              <a:off x="32065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Freeform 195"/>
            <p:cNvSpPr>
              <a:spLocks noChangeArrowheads="1"/>
            </p:cNvSpPr>
            <p:nvPr/>
          </p:nvSpPr>
          <p:spPr bwMode="auto">
            <a:xfrm>
              <a:off x="33113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Freeform 196"/>
            <p:cNvSpPr>
              <a:spLocks noChangeArrowheads="1"/>
            </p:cNvSpPr>
            <p:nvPr/>
          </p:nvSpPr>
          <p:spPr bwMode="auto">
            <a:xfrm>
              <a:off x="34176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Freeform 197"/>
            <p:cNvSpPr>
              <a:spLocks noChangeArrowheads="1"/>
            </p:cNvSpPr>
            <p:nvPr/>
          </p:nvSpPr>
          <p:spPr bwMode="auto">
            <a:xfrm>
              <a:off x="352085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Freeform 198"/>
            <p:cNvSpPr>
              <a:spLocks noChangeArrowheads="1"/>
            </p:cNvSpPr>
            <p:nvPr/>
          </p:nvSpPr>
          <p:spPr bwMode="auto">
            <a:xfrm>
              <a:off x="38335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6" name="Freeform 199"/>
            <p:cNvSpPr>
              <a:spLocks noChangeArrowheads="1"/>
            </p:cNvSpPr>
            <p:nvPr/>
          </p:nvSpPr>
          <p:spPr bwMode="auto">
            <a:xfrm>
              <a:off x="393677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7" name="Freeform 200"/>
            <p:cNvSpPr>
              <a:spLocks noChangeArrowheads="1"/>
            </p:cNvSpPr>
            <p:nvPr/>
          </p:nvSpPr>
          <p:spPr bwMode="auto">
            <a:xfrm>
              <a:off x="40431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8" name="Freeform 201"/>
            <p:cNvSpPr>
              <a:spLocks noChangeArrowheads="1"/>
            </p:cNvSpPr>
            <p:nvPr/>
          </p:nvSpPr>
          <p:spPr bwMode="auto">
            <a:xfrm>
              <a:off x="4154264" y="2631846"/>
              <a:ext cx="84138" cy="84137"/>
            </a:xfrm>
            <a:custGeom>
              <a:avLst/>
              <a:gdLst>
                <a:gd name="T0" fmla="*/ 2147483646 w 17"/>
                <a:gd name="T1" fmla="*/ 1631807420 h 17"/>
                <a:gd name="T2" fmla="*/ 2147483646 w 17"/>
                <a:gd name="T3" fmla="*/ 2147483646 h 17"/>
                <a:gd name="T4" fmla="*/ 2147483646 w 17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2" y="0"/>
                    <a:pt x="17" y="1"/>
                    <a:pt x="17" y="6"/>
                  </a:cubicBezTo>
                  <a:cubicBezTo>
                    <a:pt x="16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9" name="Freeform 202"/>
            <p:cNvSpPr>
              <a:spLocks noChangeArrowheads="1"/>
            </p:cNvSpPr>
            <p:nvPr/>
          </p:nvSpPr>
          <p:spPr bwMode="auto">
            <a:xfrm>
              <a:off x="4254277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0" name="Freeform 203"/>
            <p:cNvSpPr>
              <a:spLocks noChangeArrowheads="1"/>
            </p:cNvSpPr>
            <p:nvPr/>
          </p:nvSpPr>
          <p:spPr bwMode="auto">
            <a:xfrm>
              <a:off x="43590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1" name="Freeform 204"/>
            <p:cNvSpPr>
              <a:spLocks noChangeArrowheads="1"/>
            </p:cNvSpPr>
            <p:nvPr/>
          </p:nvSpPr>
          <p:spPr bwMode="auto">
            <a:xfrm>
              <a:off x="44638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2" name="Freeform 205"/>
            <p:cNvSpPr>
              <a:spLocks noChangeArrowheads="1"/>
            </p:cNvSpPr>
            <p:nvPr/>
          </p:nvSpPr>
          <p:spPr bwMode="auto">
            <a:xfrm>
              <a:off x="45654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3" name="Freeform 207"/>
            <p:cNvSpPr>
              <a:spLocks noChangeArrowheads="1"/>
            </p:cNvSpPr>
            <p:nvPr/>
          </p:nvSpPr>
          <p:spPr bwMode="auto">
            <a:xfrm>
              <a:off x="4670202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4" name="Freeform 208"/>
            <p:cNvSpPr>
              <a:spLocks noChangeArrowheads="1"/>
            </p:cNvSpPr>
            <p:nvPr/>
          </p:nvSpPr>
          <p:spPr bwMode="auto">
            <a:xfrm>
              <a:off x="4776564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5" name="Freeform 209"/>
            <p:cNvSpPr>
              <a:spLocks noChangeArrowheads="1"/>
            </p:cNvSpPr>
            <p:nvPr/>
          </p:nvSpPr>
          <p:spPr bwMode="auto">
            <a:xfrm>
              <a:off x="48813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6" name="Freeform 210"/>
            <p:cNvSpPr>
              <a:spLocks noChangeArrowheads="1"/>
            </p:cNvSpPr>
            <p:nvPr/>
          </p:nvSpPr>
          <p:spPr bwMode="auto">
            <a:xfrm>
              <a:off x="4986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7" name="Freeform 211"/>
            <p:cNvSpPr>
              <a:spLocks noChangeArrowheads="1"/>
            </p:cNvSpPr>
            <p:nvPr/>
          </p:nvSpPr>
          <p:spPr bwMode="auto">
            <a:xfrm>
              <a:off x="509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8" name="Freeform 212"/>
            <p:cNvSpPr>
              <a:spLocks noChangeArrowheads="1"/>
            </p:cNvSpPr>
            <p:nvPr/>
          </p:nvSpPr>
          <p:spPr bwMode="auto">
            <a:xfrm>
              <a:off x="5195664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79" name="Freeform 213"/>
            <p:cNvSpPr>
              <a:spLocks noChangeArrowheads="1"/>
            </p:cNvSpPr>
            <p:nvPr/>
          </p:nvSpPr>
          <p:spPr bwMode="auto">
            <a:xfrm>
              <a:off x="5298852" y="2631846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0" name="Freeform 214"/>
            <p:cNvSpPr>
              <a:spLocks noChangeArrowheads="1"/>
            </p:cNvSpPr>
            <p:nvPr/>
          </p:nvSpPr>
          <p:spPr bwMode="auto">
            <a:xfrm>
              <a:off x="540203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1" name="Freeform 215"/>
            <p:cNvSpPr>
              <a:spLocks noChangeArrowheads="1"/>
            </p:cNvSpPr>
            <p:nvPr/>
          </p:nvSpPr>
          <p:spPr bwMode="auto">
            <a:xfrm>
              <a:off x="550840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2" name="Freeform 216"/>
            <p:cNvSpPr>
              <a:spLocks noChangeArrowheads="1"/>
            </p:cNvSpPr>
            <p:nvPr/>
          </p:nvSpPr>
          <p:spPr bwMode="auto">
            <a:xfrm>
              <a:off x="5611589" y="263184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3" name="Freeform 217"/>
            <p:cNvSpPr>
              <a:spLocks noChangeArrowheads="1"/>
            </p:cNvSpPr>
            <p:nvPr/>
          </p:nvSpPr>
          <p:spPr bwMode="auto">
            <a:xfrm>
              <a:off x="57179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4" name="Freeform 218"/>
            <p:cNvSpPr>
              <a:spLocks noChangeArrowheads="1"/>
            </p:cNvSpPr>
            <p:nvPr/>
          </p:nvSpPr>
          <p:spPr bwMode="auto">
            <a:xfrm>
              <a:off x="58243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5" name="Freeform 219"/>
            <p:cNvSpPr>
              <a:spLocks noChangeArrowheads="1"/>
            </p:cNvSpPr>
            <p:nvPr/>
          </p:nvSpPr>
          <p:spPr bwMode="auto">
            <a:xfrm>
              <a:off x="5929089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6" name="Freeform 220"/>
            <p:cNvSpPr>
              <a:spLocks noChangeArrowheads="1"/>
            </p:cNvSpPr>
            <p:nvPr/>
          </p:nvSpPr>
          <p:spPr bwMode="auto">
            <a:xfrm>
              <a:off x="6035452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7" name="Freeform 221"/>
            <p:cNvSpPr>
              <a:spLocks noChangeArrowheads="1"/>
            </p:cNvSpPr>
            <p:nvPr/>
          </p:nvSpPr>
          <p:spPr bwMode="auto">
            <a:xfrm>
              <a:off x="6133877" y="263184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8" name="Freeform 238"/>
            <p:cNvSpPr>
              <a:spLocks noChangeArrowheads="1"/>
            </p:cNvSpPr>
            <p:nvPr/>
          </p:nvSpPr>
          <p:spPr bwMode="auto">
            <a:xfrm>
              <a:off x="2758852" y="2962046"/>
              <a:ext cx="101600" cy="90487"/>
            </a:xfrm>
            <a:custGeom>
              <a:avLst/>
              <a:gdLst>
                <a:gd name="T0" fmla="*/ 1811944560 w 20"/>
                <a:gd name="T1" fmla="*/ 2147483646 h 18"/>
                <a:gd name="T2" fmla="*/ 2147483646 w 20"/>
                <a:gd name="T3" fmla="*/ 1618742051 h 18"/>
                <a:gd name="T4" fmla="*/ 1811944560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2" y="6"/>
                  </a:moveTo>
                  <a:cubicBezTo>
                    <a:pt x="3" y="2"/>
                    <a:pt x="6" y="0"/>
                    <a:pt x="10" y="2"/>
                  </a:cubicBezTo>
                  <a:cubicBezTo>
                    <a:pt x="20" y="9"/>
                    <a:pt x="0" y="18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89" name="Freeform 239"/>
            <p:cNvSpPr>
              <a:spLocks noChangeArrowheads="1"/>
            </p:cNvSpPr>
            <p:nvPr/>
          </p:nvSpPr>
          <p:spPr bwMode="auto">
            <a:xfrm>
              <a:off x="31557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0" name="Freeform 240"/>
            <p:cNvSpPr>
              <a:spLocks noChangeArrowheads="1"/>
            </p:cNvSpPr>
            <p:nvPr/>
          </p:nvSpPr>
          <p:spPr bwMode="auto">
            <a:xfrm>
              <a:off x="336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1" name="Freeform 241"/>
            <p:cNvSpPr>
              <a:spLocks noChangeArrowheads="1"/>
            </p:cNvSpPr>
            <p:nvPr/>
          </p:nvSpPr>
          <p:spPr bwMode="auto">
            <a:xfrm>
              <a:off x="3471639" y="2687408"/>
              <a:ext cx="100013" cy="73025"/>
            </a:xfrm>
            <a:custGeom>
              <a:avLst/>
              <a:gdLst>
                <a:gd name="T0" fmla="*/ 2147483646 w 20"/>
                <a:gd name="T1" fmla="*/ 1567652017 h 15"/>
                <a:gd name="T2" fmla="*/ 2147483646 w 20"/>
                <a:gd name="T3" fmla="*/ 2147483646 h 15"/>
                <a:gd name="T4" fmla="*/ 2147483646 w 20"/>
                <a:gd name="T5" fmla="*/ 1567652017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9" y="2"/>
                  </a:moveTo>
                  <a:cubicBezTo>
                    <a:pt x="11" y="0"/>
                    <a:pt x="20" y="2"/>
                    <a:pt x="17" y="8"/>
                  </a:cubicBezTo>
                  <a:cubicBezTo>
                    <a:pt x="14" y="15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2" name="Freeform 242"/>
            <p:cNvSpPr>
              <a:spLocks noChangeArrowheads="1"/>
            </p:cNvSpPr>
            <p:nvPr/>
          </p:nvSpPr>
          <p:spPr bwMode="auto">
            <a:xfrm>
              <a:off x="36780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3" name="Freeform 243"/>
            <p:cNvSpPr>
              <a:spLocks noChangeArrowheads="1"/>
            </p:cNvSpPr>
            <p:nvPr/>
          </p:nvSpPr>
          <p:spPr bwMode="auto">
            <a:xfrm>
              <a:off x="3782789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4" name="Freeform 244"/>
            <p:cNvSpPr>
              <a:spLocks noChangeArrowheads="1"/>
            </p:cNvSpPr>
            <p:nvPr/>
          </p:nvSpPr>
          <p:spPr bwMode="auto">
            <a:xfrm>
              <a:off x="38875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5" name="Freeform 245"/>
            <p:cNvSpPr>
              <a:spLocks noChangeArrowheads="1"/>
            </p:cNvSpPr>
            <p:nvPr/>
          </p:nvSpPr>
          <p:spPr bwMode="auto">
            <a:xfrm>
              <a:off x="39923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6" name="Freeform 246"/>
            <p:cNvSpPr>
              <a:spLocks noChangeArrowheads="1"/>
            </p:cNvSpPr>
            <p:nvPr/>
          </p:nvSpPr>
          <p:spPr bwMode="auto">
            <a:xfrm>
              <a:off x="4093939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7" name="Freeform 247"/>
            <p:cNvSpPr>
              <a:spLocks noChangeArrowheads="1"/>
            </p:cNvSpPr>
            <p:nvPr/>
          </p:nvSpPr>
          <p:spPr bwMode="auto">
            <a:xfrm>
              <a:off x="419871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8" name="Freeform 248"/>
            <p:cNvSpPr>
              <a:spLocks noChangeArrowheads="1"/>
            </p:cNvSpPr>
            <p:nvPr/>
          </p:nvSpPr>
          <p:spPr bwMode="auto">
            <a:xfrm>
              <a:off x="43050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99" name="Freeform 249"/>
            <p:cNvSpPr>
              <a:spLocks noChangeArrowheads="1"/>
            </p:cNvSpPr>
            <p:nvPr/>
          </p:nvSpPr>
          <p:spPr bwMode="auto">
            <a:xfrm>
              <a:off x="4408264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0" name="Freeform 250"/>
            <p:cNvSpPr>
              <a:spLocks noChangeArrowheads="1"/>
            </p:cNvSpPr>
            <p:nvPr/>
          </p:nvSpPr>
          <p:spPr bwMode="auto">
            <a:xfrm>
              <a:off x="45146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1" name="Freeform 251"/>
            <p:cNvSpPr>
              <a:spLocks noChangeArrowheads="1"/>
            </p:cNvSpPr>
            <p:nvPr/>
          </p:nvSpPr>
          <p:spPr bwMode="auto">
            <a:xfrm>
              <a:off x="46209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2" name="Freeform 252"/>
            <p:cNvSpPr>
              <a:spLocks noChangeArrowheads="1"/>
            </p:cNvSpPr>
            <p:nvPr/>
          </p:nvSpPr>
          <p:spPr bwMode="auto">
            <a:xfrm>
              <a:off x="47241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3" name="Freeform 253"/>
            <p:cNvSpPr>
              <a:spLocks noChangeArrowheads="1"/>
            </p:cNvSpPr>
            <p:nvPr/>
          </p:nvSpPr>
          <p:spPr bwMode="auto">
            <a:xfrm>
              <a:off x="4830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4" name="Freeform 254"/>
            <p:cNvSpPr>
              <a:spLocks noChangeArrowheads="1"/>
            </p:cNvSpPr>
            <p:nvPr/>
          </p:nvSpPr>
          <p:spPr bwMode="auto">
            <a:xfrm>
              <a:off x="4930552" y="2687408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5" name="Freeform 255"/>
            <p:cNvSpPr>
              <a:spLocks noChangeArrowheads="1"/>
            </p:cNvSpPr>
            <p:nvPr/>
          </p:nvSpPr>
          <p:spPr bwMode="auto">
            <a:xfrm>
              <a:off x="50369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6" name="Freeform 256"/>
            <p:cNvSpPr>
              <a:spLocks noChangeArrowheads="1"/>
            </p:cNvSpPr>
            <p:nvPr/>
          </p:nvSpPr>
          <p:spPr bwMode="auto">
            <a:xfrm>
              <a:off x="514168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7" name="Freeform 257"/>
            <p:cNvSpPr>
              <a:spLocks noChangeArrowheads="1"/>
            </p:cNvSpPr>
            <p:nvPr/>
          </p:nvSpPr>
          <p:spPr bwMode="auto">
            <a:xfrm>
              <a:off x="5246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8" name="Freeform 258"/>
            <p:cNvSpPr>
              <a:spLocks noChangeArrowheads="1"/>
            </p:cNvSpPr>
            <p:nvPr/>
          </p:nvSpPr>
          <p:spPr bwMode="auto">
            <a:xfrm>
              <a:off x="53528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09" name="Freeform 259"/>
            <p:cNvSpPr>
              <a:spLocks noChangeArrowheads="1"/>
            </p:cNvSpPr>
            <p:nvPr/>
          </p:nvSpPr>
          <p:spPr bwMode="auto">
            <a:xfrm>
              <a:off x="54576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0" name="Freeform 260"/>
            <p:cNvSpPr>
              <a:spLocks noChangeArrowheads="1"/>
            </p:cNvSpPr>
            <p:nvPr/>
          </p:nvSpPr>
          <p:spPr bwMode="auto">
            <a:xfrm>
              <a:off x="55639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1" name="Freeform 261"/>
            <p:cNvSpPr>
              <a:spLocks noChangeArrowheads="1"/>
            </p:cNvSpPr>
            <p:nvPr/>
          </p:nvSpPr>
          <p:spPr bwMode="auto">
            <a:xfrm>
              <a:off x="5663977" y="2687408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2" name="Freeform 262"/>
            <p:cNvSpPr>
              <a:spLocks noChangeArrowheads="1"/>
            </p:cNvSpPr>
            <p:nvPr/>
          </p:nvSpPr>
          <p:spPr bwMode="auto">
            <a:xfrm>
              <a:off x="57687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3" name="Freeform 263"/>
            <p:cNvSpPr>
              <a:spLocks noChangeArrowheads="1"/>
            </p:cNvSpPr>
            <p:nvPr/>
          </p:nvSpPr>
          <p:spPr bwMode="auto">
            <a:xfrm>
              <a:off x="5873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4" name="Freeform 264"/>
            <p:cNvSpPr>
              <a:spLocks noChangeArrowheads="1"/>
            </p:cNvSpPr>
            <p:nvPr/>
          </p:nvSpPr>
          <p:spPr bwMode="auto">
            <a:xfrm>
              <a:off x="5979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5" name="Freeform 265"/>
            <p:cNvSpPr>
              <a:spLocks noChangeArrowheads="1"/>
            </p:cNvSpPr>
            <p:nvPr/>
          </p:nvSpPr>
          <p:spPr bwMode="auto">
            <a:xfrm>
              <a:off x="6083077" y="2687408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6" name="Freeform 267"/>
            <p:cNvSpPr>
              <a:spLocks noChangeArrowheads="1"/>
            </p:cNvSpPr>
            <p:nvPr/>
          </p:nvSpPr>
          <p:spPr bwMode="auto">
            <a:xfrm>
              <a:off x="2728689" y="2896958"/>
              <a:ext cx="100013" cy="84138"/>
            </a:xfrm>
            <a:custGeom>
              <a:avLst/>
              <a:gdLst>
                <a:gd name="T0" fmla="*/ 0 w 20"/>
                <a:gd name="T1" fmla="*/ 2147483646 h 17"/>
                <a:gd name="T2" fmla="*/ 2147483646 w 20"/>
                <a:gd name="T3" fmla="*/ 0 h 17"/>
                <a:gd name="T4" fmla="*/ 0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0" y="7"/>
                  </a:moveTo>
                  <a:cubicBezTo>
                    <a:pt x="0" y="3"/>
                    <a:pt x="3" y="0"/>
                    <a:pt x="7" y="0"/>
                  </a:cubicBezTo>
                  <a:cubicBezTo>
                    <a:pt x="20" y="2"/>
                    <a:pt x="0" y="1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7" name="Freeform 284"/>
            <p:cNvSpPr>
              <a:spLocks noChangeArrowheads="1"/>
            </p:cNvSpPr>
            <p:nvPr/>
          </p:nvSpPr>
          <p:spPr bwMode="auto">
            <a:xfrm>
              <a:off x="31001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8" name="Freeform 285"/>
            <p:cNvSpPr>
              <a:spLocks noChangeArrowheads="1"/>
            </p:cNvSpPr>
            <p:nvPr/>
          </p:nvSpPr>
          <p:spPr bwMode="auto">
            <a:xfrm>
              <a:off x="33113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19" name="Freeform 286"/>
            <p:cNvSpPr>
              <a:spLocks noChangeArrowheads="1"/>
            </p:cNvSpPr>
            <p:nvPr/>
          </p:nvSpPr>
          <p:spPr bwMode="auto">
            <a:xfrm>
              <a:off x="34176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0" name="Freeform 287"/>
            <p:cNvSpPr>
              <a:spLocks noChangeArrowheads="1"/>
            </p:cNvSpPr>
            <p:nvPr/>
          </p:nvSpPr>
          <p:spPr bwMode="auto">
            <a:xfrm>
              <a:off x="36272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1" name="Freeform 288"/>
            <p:cNvSpPr>
              <a:spLocks noChangeArrowheads="1"/>
            </p:cNvSpPr>
            <p:nvPr/>
          </p:nvSpPr>
          <p:spPr bwMode="auto">
            <a:xfrm>
              <a:off x="37272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2" name="Freeform 289"/>
            <p:cNvSpPr>
              <a:spLocks noChangeArrowheads="1"/>
            </p:cNvSpPr>
            <p:nvPr/>
          </p:nvSpPr>
          <p:spPr bwMode="auto">
            <a:xfrm>
              <a:off x="383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3" name="Freeform 290"/>
            <p:cNvSpPr>
              <a:spLocks noChangeArrowheads="1"/>
            </p:cNvSpPr>
            <p:nvPr/>
          </p:nvSpPr>
          <p:spPr bwMode="auto">
            <a:xfrm>
              <a:off x="393677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4" name="Freeform 291"/>
            <p:cNvSpPr>
              <a:spLocks noChangeArrowheads="1"/>
            </p:cNvSpPr>
            <p:nvPr/>
          </p:nvSpPr>
          <p:spPr bwMode="auto">
            <a:xfrm>
              <a:off x="40431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5" name="Freeform 292"/>
            <p:cNvSpPr>
              <a:spLocks noChangeArrowheads="1"/>
            </p:cNvSpPr>
            <p:nvPr/>
          </p:nvSpPr>
          <p:spPr bwMode="auto">
            <a:xfrm>
              <a:off x="41495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6" name="Freeform 293"/>
            <p:cNvSpPr>
              <a:spLocks noChangeArrowheads="1"/>
            </p:cNvSpPr>
            <p:nvPr/>
          </p:nvSpPr>
          <p:spPr bwMode="auto">
            <a:xfrm>
              <a:off x="42542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7" name="Freeform 294"/>
            <p:cNvSpPr>
              <a:spLocks noChangeArrowheads="1"/>
            </p:cNvSpPr>
            <p:nvPr/>
          </p:nvSpPr>
          <p:spPr bwMode="auto">
            <a:xfrm>
              <a:off x="43590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8" name="Freeform 295"/>
            <p:cNvSpPr>
              <a:spLocks noChangeArrowheads="1"/>
            </p:cNvSpPr>
            <p:nvPr/>
          </p:nvSpPr>
          <p:spPr bwMode="auto">
            <a:xfrm>
              <a:off x="44638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29" name="Freeform 296"/>
            <p:cNvSpPr>
              <a:spLocks noChangeArrowheads="1"/>
            </p:cNvSpPr>
            <p:nvPr/>
          </p:nvSpPr>
          <p:spPr bwMode="auto">
            <a:xfrm>
              <a:off x="45654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0" name="Freeform 297"/>
            <p:cNvSpPr>
              <a:spLocks noChangeArrowheads="1"/>
            </p:cNvSpPr>
            <p:nvPr/>
          </p:nvSpPr>
          <p:spPr bwMode="auto">
            <a:xfrm>
              <a:off x="4670202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1" name="Freeform 298"/>
            <p:cNvSpPr>
              <a:spLocks noChangeArrowheads="1"/>
            </p:cNvSpPr>
            <p:nvPr/>
          </p:nvSpPr>
          <p:spPr bwMode="auto">
            <a:xfrm>
              <a:off x="4776564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2" name="Freeform 299"/>
            <p:cNvSpPr>
              <a:spLocks noChangeArrowheads="1"/>
            </p:cNvSpPr>
            <p:nvPr/>
          </p:nvSpPr>
          <p:spPr bwMode="auto">
            <a:xfrm>
              <a:off x="48813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3" name="Freeform 300"/>
            <p:cNvSpPr>
              <a:spLocks noChangeArrowheads="1"/>
            </p:cNvSpPr>
            <p:nvPr/>
          </p:nvSpPr>
          <p:spPr bwMode="auto">
            <a:xfrm>
              <a:off x="4986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4" name="Freeform 301"/>
            <p:cNvSpPr>
              <a:spLocks noChangeArrowheads="1"/>
            </p:cNvSpPr>
            <p:nvPr/>
          </p:nvSpPr>
          <p:spPr bwMode="auto">
            <a:xfrm>
              <a:off x="509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5" name="Freeform 302"/>
            <p:cNvSpPr>
              <a:spLocks noChangeArrowheads="1"/>
            </p:cNvSpPr>
            <p:nvPr/>
          </p:nvSpPr>
          <p:spPr bwMode="auto">
            <a:xfrm>
              <a:off x="5195664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6" name="Freeform 303"/>
            <p:cNvSpPr>
              <a:spLocks noChangeArrowheads="1"/>
            </p:cNvSpPr>
            <p:nvPr/>
          </p:nvSpPr>
          <p:spPr bwMode="auto">
            <a:xfrm>
              <a:off x="5298852" y="2735033"/>
              <a:ext cx="103187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7" name="Freeform 304"/>
            <p:cNvSpPr>
              <a:spLocks noChangeArrowheads="1"/>
            </p:cNvSpPr>
            <p:nvPr/>
          </p:nvSpPr>
          <p:spPr bwMode="auto">
            <a:xfrm>
              <a:off x="540203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8" name="Freeform 305"/>
            <p:cNvSpPr>
              <a:spLocks noChangeArrowheads="1"/>
            </p:cNvSpPr>
            <p:nvPr/>
          </p:nvSpPr>
          <p:spPr bwMode="auto">
            <a:xfrm>
              <a:off x="550840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39" name="Freeform 306"/>
            <p:cNvSpPr>
              <a:spLocks noChangeArrowheads="1"/>
            </p:cNvSpPr>
            <p:nvPr/>
          </p:nvSpPr>
          <p:spPr bwMode="auto">
            <a:xfrm>
              <a:off x="5611589" y="2735033"/>
              <a:ext cx="103188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0" name="Freeform 307"/>
            <p:cNvSpPr>
              <a:spLocks noChangeArrowheads="1"/>
            </p:cNvSpPr>
            <p:nvPr/>
          </p:nvSpPr>
          <p:spPr bwMode="auto">
            <a:xfrm>
              <a:off x="57179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1" name="Freeform 308"/>
            <p:cNvSpPr>
              <a:spLocks noChangeArrowheads="1"/>
            </p:cNvSpPr>
            <p:nvPr/>
          </p:nvSpPr>
          <p:spPr bwMode="auto">
            <a:xfrm>
              <a:off x="58243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2" name="Freeform 309"/>
            <p:cNvSpPr>
              <a:spLocks noChangeArrowheads="1"/>
            </p:cNvSpPr>
            <p:nvPr/>
          </p:nvSpPr>
          <p:spPr bwMode="auto">
            <a:xfrm>
              <a:off x="59290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3" name="Freeform 310"/>
            <p:cNvSpPr>
              <a:spLocks noChangeArrowheads="1"/>
            </p:cNvSpPr>
            <p:nvPr/>
          </p:nvSpPr>
          <p:spPr bwMode="auto">
            <a:xfrm>
              <a:off x="6035452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4" name="Freeform 311"/>
            <p:cNvSpPr>
              <a:spLocks noChangeArrowheads="1"/>
            </p:cNvSpPr>
            <p:nvPr/>
          </p:nvSpPr>
          <p:spPr bwMode="auto">
            <a:xfrm>
              <a:off x="6133877" y="2735033"/>
              <a:ext cx="106362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5" name="Freeform 312"/>
            <p:cNvSpPr>
              <a:spLocks noChangeArrowheads="1"/>
            </p:cNvSpPr>
            <p:nvPr/>
          </p:nvSpPr>
          <p:spPr bwMode="auto">
            <a:xfrm>
              <a:off x="3531964" y="2741383"/>
              <a:ext cx="100013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1647946104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6" y="2"/>
                  </a:moveTo>
                  <a:cubicBezTo>
                    <a:pt x="5" y="4"/>
                    <a:pt x="14" y="0"/>
                    <a:pt x="15" y="2"/>
                  </a:cubicBezTo>
                  <a:cubicBezTo>
                    <a:pt x="20" y="14"/>
                    <a:pt x="0" y="1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6" name="Freeform 326"/>
            <p:cNvSpPr>
              <a:spLocks noChangeArrowheads="1"/>
            </p:cNvSpPr>
            <p:nvPr/>
          </p:nvSpPr>
          <p:spPr bwMode="auto">
            <a:xfrm>
              <a:off x="30493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7" name="Freeform 327"/>
            <p:cNvSpPr>
              <a:spLocks noChangeArrowheads="1"/>
            </p:cNvSpPr>
            <p:nvPr/>
          </p:nvSpPr>
          <p:spPr bwMode="auto">
            <a:xfrm>
              <a:off x="3144614" y="2776308"/>
              <a:ext cx="125413" cy="76200"/>
            </a:xfrm>
            <a:custGeom>
              <a:avLst/>
              <a:gdLst>
                <a:gd name="T0" fmla="*/ 2147483646 w 25"/>
                <a:gd name="T1" fmla="*/ 2147483646 h 15"/>
                <a:gd name="T2" fmla="*/ 2147483646 w 25"/>
                <a:gd name="T3" fmla="*/ 2147483646 h 15"/>
                <a:gd name="T4" fmla="*/ 2147483646 w 2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11" y="5"/>
                  </a:moveTo>
                  <a:cubicBezTo>
                    <a:pt x="13" y="4"/>
                    <a:pt x="15" y="0"/>
                    <a:pt x="18" y="5"/>
                  </a:cubicBezTo>
                  <a:cubicBezTo>
                    <a:pt x="25" y="15"/>
                    <a:pt x="0" y="1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8" name="Freeform 328"/>
            <p:cNvSpPr>
              <a:spLocks noChangeArrowheads="1"/>
            </p:cNvSpPr>
            <p:nvPr/>
          </p:nvSpPr>
          <p:spPr bwMode="auto">
            <a:xfrm>
              <a:off x="3292252" y="275725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6"/>
                    <a:pt x="1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49" name="Freeform 329"/>
            <p:cNvSpPr>
              <a:spLocks noChangeArrowheads="1"/>
            </p:cNvSpPr>
            <p:nvPr/>
          </p:nvSpPr>
          <p:spPr bwMode="auto">
            <a:xfrm>
              <a:off x="336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0" name="Freeform 330"/>
            <p:cNvSpPr>
              <a:spLocks noChangeArrowheads="1"/>
            </p:cNvSpPr>
            <p:nvPr/>
          </p:nvSpPr>
          <p:spPr bwMode="auto">
            <a:xfrm>
              <a:off x="3465289" y="2785833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1" name="Freeform 331"/>
            <p:cNvSpPr>
              <a:spLocks noChangeArrowheads="1"/>
            </p:cNvSpPr>
            <p:nvPr/>
          </p:nvSpPr>
          <p:spPr bwMode="auto">
            <a:xfrm>
              <a:off x="357165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2" name="Freeform 332"/>
            <p:cNvSpPr>
              <a:spLocks noChangeArrowheads="1"/>
            </p:cNvSpPr>
            <p:nvPr/>
          </p:nvSpPr>
          <p:spPr bwMode="auto">
            <a:xfrm>
              <a:off x="36780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3" name="Freeform 333"/>
            <p:cNvSpPr>
              <a:spLocks noChangeArrowheads="1"/>
            </p:cNvSpPr>
            <p:nvPr/>
          </p:nvSpPr>
          <p:spPr bwMode="auto">
            <a:xfrm>
              <a:off x="3782789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4" name="Freeform 334"/>
            <p:cNvSpPr>
              <a:spLocks noChangeArrowheads="1"/>
            </p:cNvSpPr>
            <p:nvPr/>
          </p:nvSpPr>
          <p:spPr bwMode="auto">
            <a:xfrm>
              <a:off x="38875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5" name="Freeform 335"/>
            <p:cNvSpPr>
              <a:spLocks noChangeArrowheads="1"/>
            </p:cNvSpPr>
            <p:nvPr/>
          </p:nvSpPr>
          <p:spPr bwMode="auto">
            <a:xfrm>
              <a:off x="39923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6" name="Freeform 336"/>
            <p:cNvSpPr>
              <a:spLocks noChangeArrowheads="1"/>
            </p:cNvSpPr>
            <p:nvPr/>
          </p:nvSpPr>
          <p:spPr bwMode="auto">
            <a:xfrm>
              <a:off x="4093939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7" name="Freeform 337"/>
            <p:cNvSpPr>
              <a:spLocks noChangeArrowheads="1"/>
            </p:cNvSpPr>
            <p:nvPr/>
          </p:nvSpPr>
          <p:spPr bwMode="auto">
            <a:xfrm>
              <a:off x="419871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8" name="Freeform 338"/>
            <p:cNvSpPr>
              <a:spLocks noChangeArrowheads="1"/>
            </p:cNvSpPr>
            <p:nvPr/>
          </p:nvSpPr>
          <p:spPr bwMode="auto">
            <a:xfrm>
              <a:off x="4305077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59" name="Freeform 339"/>
            <p:cNvSpPr>
              <a:spLocks noChangeArrowheads="1"/>
            </p:cNvSpPr>
            <p:nvPr/>
          </p:nvSpPr>
          <p:spPr bwMode="auto">
            <a:xfrm>
              <a:off x="4408264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0" name="Freeform 340"/>
            <p:cNvSpPr>
              <a:spLocks noChangeArrowheads="1"/>
            </p:cNvSpPr>
            <p:nvPr/>
          </p:nvSpPr>
          <p:spPr bwMode="auto">
            <a:xfrm>
              <a:off x="45146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1" name="Freeform 341"/>
            <p:cNvSpPr>
              <a:spLocks noChangeArrowheads="1"/>
            </p:cNvSpPr>
            <p:nvPr/>
          </p:nvSpPr>
          <p:spPr bwMode="auto">
            <a:xfrm>
              <a:off x="46209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2" name="Freeform 342"/>
            <p:cNvSpPr>
              <a:spLocks noChangeArrowheads="1"/>
            </p:cNvSpPr>
            <p:nvPr/>
          </p:nvSpPr>
          <p:spPr bwMode="auto">
            <a:xfrm>
              <a:off x="4724177" y="2785833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3" name="Freeform 343"/>
            <p:cNvSpPr>
              <a:spLocks noChangeArrowheads="1"/>
            </p:cNvSpPr>
            <p:nvPr/>
          </p:nvSpPr>
          <p:spPr bwMode="auto">
            <a:xfrm>
              <a:off x="4830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4" name="Freeform 344"/>
            <p:cNvSpPr>
              <a:spLocks noChangeArrowheads="1"/>
            </p:cNvSpPr>
            <p:nvPr/>
          </p:nvSpPr>
          <p:spPr bwMode="auto">
            <a:xfrm>
              <a:off x="4930552" y="2785833"/>
              <a:ext cx="106362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5" name="Freeform 345"/>
            <p:cNvSpPr>
              <a:spLocks noChangeArrowheads="1"/>
            </p:cNvSpPr>
            <p:nvPr/>
          </p:nvSpPr>
          <p:spPr bwMode="auto">
            <a:xfrm>
              <a:off x="50369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6" name="Freeform 346"/>
            <p:cNvSpPr>
              <a:spLocks noChangeArrowheads="1"/>
            </p:cNvSpPr>
            <p:nvPr/>
          </p:nvSpPr>
          <p:spPr bwMode="auto">
            <a:xfrm>
              <a:off x="51416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7" name="Freeform 347"/>
            <p:cNvSpPr>
              <a:spLocks noChangeArrowheads="1"/>
            </p:cNvSpPr>
            <p:nvPr/>
          </p:nvSpPr>
          <p:spPr bwMode="auto">
            <a:xfrm>
              <a:off x="5246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8" name="Freeform 348"/>
            <p:cNvSpPr>
              <a:spLocks noChangeArrowheads="1"/>
            </p:cNvSpPr>
            <p:nvPr/>
          </p:nvSpPr>
          <p:spPr bwMode="auto">
            <a:xfrm>
              <a:off x="53528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69" name="Freeform 349"/>
            <p:cNvSpPr>
              <a:spLocks noChangeArrowheads="1"/>
            </p:cNvSpPr>
            <p:nvPr/>
          </p:nvSpPr>
          <p:spPr bwMode="auto">
            <a:xfrm>
              <a:off x="5457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0" name="Freeform 350"/>
            <p:cNvSpPr>
              <a:spLocks noChangeArrowheads="1"/>
            </p:cNvSpPr>
            <p:nvPr/>
          </p:nvSpPr>
          <p:spPr bwMode="auto">
            <a:xfrm>
              <a:off x="55639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1" name="Freeform 351"/>
            <p:cNvSpPr>
              <a:spLocks noChangeArrowheads="1"/>
            </p:cNvSpPr>
            <p:nvPr/>
          </p:nvSpPr>
          <p:spPr bwMode="auto">
            <a:xfrm>
              <a:off x="5663977" y="2785833"/>
              <a:ext cx="104775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2" name="Freeform 352"/>
            <p:cNvSpPr>
              <a:spLocks noChangeArrowheads="1"/>
            </p:cNvSpPr>
            <p:nvPr/>
          </p:nvSpPr>
          <p:spPr bwMode="auto">
            <a:xfrm>
              <a:off x="5768752" y="2790596"/>
              <a:ext cx="104775" cy="66675"/>
            </a:xfrm>
            <a:custGeom>
              <a:avLst/>
              <a:gdLst>
                <a:gd name="T0" fmla="*/ 2147483646 w 21"/>
                <a:gd name="T1" fmla="*/ 1791664956 h 13"/>
                <a:gd name="T2" fmla="*/ 2147483646 w 21"/>
                <a:gd name="T3" fmla="*/ 2147483646 h 13"/>
                <a:gd name="T4" fmla="*/ 2147483646 w 21"/>
                <a:gd name="T5" fmla="*/ 1791664956 h 13"/>
                <a:gd name="T6" fmla="*/ 0 60000 65536"/>
                <a:gd name="T7" fmla="*/ 0 60000 65536"/>
                <a:gd name="T8" fmla="*/ 0 60000 65536"/>
                <a:gd name="T9" fmla="*/ 0 w 21"/>
                <a:gd name="T10" fmla="*/ 0 h 13"/>
                <a:gd name="T11" fmla="*/ 21 w 21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3">
                  <a:moveTo>
                    <a:pt x="10" y="2"/>
                  </a:moveTo>
                  <a:cubicBezTo>
                    <a:pt x="14" y="0"/>
                    <a:pt x="21" y="2"/>
                    <a:pt x="18" y="8"/>
                  </a:cubicBezTo>
                  <a:cubicBezTo>
                    <a:pt x="16" y="13"/>
                    <a:pt x="0" y="7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3" name="Freeform 353"/>
            <p:cNvSpPr>
              <a:spLocks noChangeArrowheads="1"/>
            </p:cNvSpPr>
            <p:nvPr/>
          </p:nvSpPr>
          <p:spPr bwMode="auto">
            <a:xfrm>
              <a:off x="5979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4" name="Freeform 366"/>
            <p:cNvSpPr>
              <a:spLocks noChangeArrowheads="1"/>
            </p:cNvSpPr>
            <p:nvPr/>
          </p:nvSpPr>
          <p:spPr bwMode="auto">
            <a:xfrm>
              <a:off x="2993802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5" name="Freeform 367"/>
            <p:cNvSpPr>
              <a:spLocks noChangeArrowheads="1"/>
            </p:cNvSpPr>
            <p:nvPr/>
          </p:nvSpPr>
          <p:spPr bwMode="auto">
            <a:xfrm>
              <a:off x="31001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6" name="Freeform 368"/>
            <p:cNvSpPr>
              <a:spLocks noChangeArrowheads="1"/>
            </p:cNvSpPr>
            <p:nvPr/>
          </p:nvSpPr>
          <p:spPr bwMode="auto">
            <a:xfrm>
              <a:off x="34176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7" name="Freeform 369"/>
            <p:cNvSpPr>
              <a:spLocks noChangeArrowheads="1"/>
            </p:cNvSpPr>
            <p:nvPr/>
          </p:nvSpPr>
          <p:spPr bwMode="auto">
            <a:xfrm>
              <a:off x="352085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8" name="Freeform 370"/>
            <p:cNvSpPr>
              <a:spLocks noChangeArrowheads="1"/>
            </p:cNvSpPr>
            <p:nvPr/>
          </p:nvSpPr>
          <p:spPr bwMode="auto">
            <a:xfrm>
              <a:off x="36272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79" name="Freeform 371"/>
            <p:cNvSpPr>
              <a:spLocks noChangeArrowheads="1"/>
            </p:cNvSpPr>
            <p:nvPr/>
          </p:nvSpPr>
          <p:spPr bwMode="auto">
            <a:xfrm>
              <a:off x="37272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0" name="Freeform 372"/>
            <p:cNvSpPr>
              <a:spLocks noChangeArrowheads="1"/>
            </p:cNvSpPr>
            <p:nvPr/>
          </p:nvSpPr>
          <p:spPr bwMode="auto">
            <a:xfrm>
              <a:off x="383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1" name="Freeform 373"/>
            <p:cNvSpPr>
              <a:spLocks noChangeArrowheads="1"/>
            </p:cNvSpPr>
            <p:nvPr/>
          </p:nvSpPr>
          <p:spPr bwMode="auto">
            <a:xfrm>
              <a:off x="393677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2" name="Freeform 374"/>
            <p:cNvSpPr>
              <a:spLocks noChangeArrowheads="1"/>
            </p:cNvSpPr>
            <p:nvPr/>
          </p:nvSpPr>
          <p:spPr bwMode="auto">
            <a:xfrm>
              <a:off x="40431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3" name="Freeform 375"/>
            <p:cNvSpPr>
              <a:spLocks noChangeArrowheads="1"/>
            </p:cNvSpPr>
            <p:nvPr/>
          </p:nvSpPr>
          <p:spPr bwMode="auto">
            <a:xfrm>
              <a:off x="41495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4" name="Freeform 376"/>
            <p:cNvSpPr>
              <a:spLocks noChangeArrowheads="1"/>
            </p:cNvSpPr>
            <p:nvPr/>
          </p:nvSpPr>
          <p:spPr bwMode="auto">
            <a:xfrm>
              <a:off x="4254277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5" name="Freeform 377"/>
            <p:cNvSpPr>
              <a:spLocks noChangeArrowheads="1"/>
            </p:cNvSpPr>
            <p:nvPr/>
          </p:nvSpPr>
          <p:spPr bwMode="auto">
            <a:xfrm>
              <a:off x="43590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6" name="Freeform 378"/>
            <p:cNvSpPr>
              <a:spLocks noChangeArrowheads="1"/>
            </p:cNvSpPr>
            <p:nvPr/>
          </p:nvSpPr>
          <p:spPr bwMode="auto">
            <a:xfrm>
              <a:off x="44638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7" name="Freeform 379"/>
            <p:cNvSpPr>
              <a:spLocks noChangeArrowheads="1"/>
            </p:cNvSpPr>
            <p:nvPr/>
          </p:nvSpPr>
          <p:spPr bwMode="auto">
            <a:xfrm>
              <a:off x="45654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8" name="Freeform 380"/>
            <p:cNvSpPr>
              <a:spLocks noChangeArrowheads="1"/>
            </p:cNvSpPr>
            <p:nvPr/>
          </p:nvSpPr>
          <p:spPr bwMode="auto">
            <a:xfrm>
              <a:off x="4670202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89" name="Freeform 381"/>
            <p:cNvSpPr>
              <a:spLocks noChangeArrowheads="1"/>
            </p:cNvSpPr>
            <p:nvPr/>
          </p:nvSpPr>
          <p:spPr bwMode="auto">
            <a:xfrm>
              <a:off x="4776564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0" name="Freeform 382"/>
            <p:cNvSpPr>
              <a:spLocks noChangeArrowheads="1"/>
            </p:cNvSpPr>
            <p:nvPr/>
          </p:nvSpPr>
          <p:spPr bwMode="auto">
            <a:xfrm>
              <a:off x="48813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1" name="Freeform 383"/>
            <p:cNvSpPr>
              <a:spLocks noChangeArrowheads="1"/>
            </p:cNvSpPr>
            <p:nvPr/>
          </p:nvSpPr>
          <p:spPr bwMode="auto">
            <a:xfrm>
              <a:off x="49861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2" name="Freeform 384"/>
            <p:cNvSpPr>
              <a:spLocks noChangeArrowheads="1"/>
            </p:cNvSpPr>
            <p:nvPr/>
          </p:nvSpPr>
          <p:spPr bwMode="auto">
            <a:xfrm>
              <a:off x="50924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3" name="Freeform 385"/>
            <p:cNvSpPr>
              <a:spLocks noChangeArrowheads="1"/>
            </p:cNvSpPr>
            <p:nvPr/>
          </p:nvSpPr>
          <p:spPr bwMode="auto">
            <a:xfrm>
              <a:off x="5195664" y="2841396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4" name="Freeform 386"/>
            <p:cNvSpPr>
              <a:spLocks noChangeArrowheads="1"/>
            </p:cNvSpPr>
            <p:nvPr/>
          </p:nvSpPr>
          <p:spPr bwMode="auto">
            <a:xfrm>
              <a:off x="5298852" y="2841396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5" name="Freeform 387"/>
            <p:cNvSpPr>
              <a:spLocks noChangeArrowheads="1"/>
            </p:cNvSpPr>
            <p:nvPr/>
          </p:nvSpPr>
          <p:spPr bwMode="auto">
            <a:xfrm>
              <a:off x="540203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6" name="Freeform 388"/>
            <p:cNvSpPr>
              <a:spLocks noChangeArrowheads="1"/>
            </p:cNvSpPr>
            <p:nvPr/>
          </p:nvSpPr>
          <p:spPr bwMode="auto">
            <a:xfrm>
              <a:off x="550840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7" name="Freeform 389"/>
            <p:cNvSpPr>
              <a:spLocks noChangeArrowheads="1"/>
            </p:cNvSpPr>
            <p:nvPr/>
          </p:nvSpPr>
          <p:spPr bwMode="auto">
            <a:xfrm>
              <a:off x="5617939" y="2841396"/>
              <a:ext cx="85725" cy="85725"/>
            </a:xfrm>
            <a:custGeom>
              <a:avLst/>
              <a:gdLst>
                <a:gd name="T0" fmla="*/ 2147483646 w 17"/>
                <a:gd name="T1" fmla="*/ 1662606119 h 17"/>
                <a:gd name="T2" fmla="*/ 2147483646 w 17"/>
                <a:gd name="T3" fmla="*/ 2147483646 h 17"/>
                <a:gd name="T4" fmla="*/ 2147483646 w 17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8" name="Freeform 390"/>
            <p:cNvSpPr>
              <a:spLocks noChangeArrowheads="1"/>
            </p:cNvSpPr>
            <p:nvPr/>
          </p:nvSpPr>
          <p:spPr bwMode="auto">
            <a:xfrm>
              <a:off x="5935439" y="2841396"/>
              <a:ext cx="93663" cy="55562"/>
            </a:xfrm>
            <a:custGeom>
              <a:avLst/>
              <a:gdLst>
                <a:gd name="T0" fmla="*/ 2147483646 w 19"/>
                <a:gd name="T1" fmla="*/ 1672951616 h 11"/>
                <a:gd name="T2" fmla="*/ 2147483646 w 19"/>
                <a:gd name="T3" fmla="*/ 2147483646 h 11"/>
                <a:gd name="T4" fmla="*/ 2147483646 w 19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19"/>
                <a:gd name="T10" fmla="*/ 0 h 11"/>
                <a:gd name="T11" fmla="*/ 19 w 19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1">
                  <a:moveTo>
                    <a:pt x="8" y="2"/>
                  </a:moveTo>
                  <a:cubicBezTo>
                    <a:pt x="12" y="0"/>
                    <a:pt x="19" y="3"/>
                    <a:pt x="16" y="7"/>
                  </a:cubicBezTo>
                  <a:cubicBezTo>
                    <a:pt x="14" y="11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99" name="Freeform 400"/>
            <p:cNvSpPr>
              <a:spLocks noChangeArrowheads="1"/>
            </p:cNvSpPr>
            <p:nvPr/>
          </p:nvSpPr>
          <p:spPr bwMode="auto">
            <a:xfrm>
              <a:off x="33621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0" name="Freeform 401"/>
            <p:cNvSpPr>
              <a:spLocks noChangeArrowheads="1"/>
            </p:cNvSpPr>
            <p:nvPr/>
          </p:nvSpPr>
          <p:spPr bwMode="auto">
            <a:xfrm>
              <a:off x="3465289" y="2892196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1" name="Freeform 402"/>
            <p:cNvSpPr>
              <a:spLocks noChangeArrowheads="1"/>
            </p:cNvSpPr>
            <p:nvPr/>
          </p:nvSpPr>
          <p:spPr bwMode="auto">
            <a:xfrm>
              <a:off x="35716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2" name="Freeform 403"/>
            <p:cNvSpPr>
              <a:spLocks noChangeArrowheads="1"/>
            </p:cNvSpPr>
            <p:nvPr/>
          </p:nvSpPr>
          <p:spPr bwMode="auto">
            <a:xfrm>
              <a:off x="36780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3" name="Freeform 404"/>
            <p:cNvSpPr>
              <a:spLocks noChangeArrowheads="1"/>
            </p:cNvSpPr>
            <p:nvPr/>
          </p:nvSpPr>
          <p:spPr bwMode="auto">
            <a:xfrm>
              <a:off x="3782789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4" name="Freeform 405"/>
            <p:cNvSpPr>
              <a:spLocks noChangeArrowheads="1"/>
            </p:cNvSpPr>
            <p:nvPr/>
          </p:nvSpPr>
          <p:spPr bwMode="auto">
            <a:xfrm>
              <a:off x="38875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5" name="Freeform 406"/>
            <p:cNvSpPr>
              <a:spLocks noChangeArrowheads="1"/>
            </p:cNvSpPr>
            <p:nvPr/>
          </p:nvSpPr>
          <p:spPr bwMode="auto">
            <a:xfrm>
              <a:off x="39923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6" name="Freeform 408"/>
            <p:cNvSpPr>
              <a:spLocks noChangeArrowheads="1"/>
            </p:cNvSpPr>
            <p:nvPr/>
          </p:nvSpPr>
          <p:spPr bwMode="auto">
            <a:xfrm>
              <a:off x="4093939" y="2892196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7" name="Freeform 409"/>
            <p:cNvSpPr>
              <a:spLocks noChangeArrowheads="1"/>
            </p:cNvSpPr>
            <p:nvPr/>
          </p:nvSpPr>
          <p:spPr bwMode="auto">
            <a:xfrm>
              <a:off x="419871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8" name="Freeform 410"/>
            <p:cNvSpPr>
              <a:spLocks noChangeArrowheads="1"/>
            </p:cNvSpPr>
            <p:nvPr/>
          </p:nvSpPr>
          <p:spPr bwMode="auto">
            <a:xfrm>
              <a:off x="43050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09" name="Freeform 411"/>
            <p:cNvSpPr>
              <a:spLocks noChangeArrowheads="1"/>
            </p:cNvSpPr>
            <p:nvPr/>
          </p:nvSpPr>
          <p:spPr bwMode="auto">
            <a:xfrm>
              <a:off x="4408264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0" name="Freeform 412"/>
            <p:cNvSpPr>
              <a:spLocks noChangeArrowheads="1"/>
            </p:cNvSpPr>
            <p:nvPr/>
          </p:nvSpPr>
          <p:spPr bwMode="auto">
            <a:xfrm>
              <a:off x="45146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1" name="Freeform 413"/>
            <p:cNvSpPr>
              <a:spLocks noChangeArrowheads="1"/>
            </p:cNvSpPr>
            <p:nvPr/>
          </p:nvSpPr>
          <p:spPr bwMode="auto">
            <a:xfrm>
              <a:off x="46209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2" name="Freeform 414"/>
            <p:cNvSpPr>
              <a:spLocks noChangeArrowheads="1"/>
            </p:cNvSpPr>
            <p:nvPr/>
          </p:nvSpPr>
          <p:spPr bwMode="auto">
            <a:xfrm>
              <a:off x="4724177" y="289219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3" name="Freeform 415"/>
            <p:cNvSpPr>
              <a:spLocks noChangeArrowheads="1"/>
            </p:cNvSpPr>
            <p:nvPr/>
          </p:nvSpPr>
          <p:spPr bwMode="auto">
            <a:xfrm>
              <a:off x="483053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4" name="Freeform 416"/>
            <p:cNvSpPr>
              <a:spLocks noChangeArrowheads="1"/>
            </p:cNvSpPr>
            <p:nvPr/>
          </p:nvSpPr>
          <p:spPr bwMode="auto">
            <a:xfrm>
              <a:off x="4930552" y="2892196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5" name="Freeform 417"/>
            <p:cNvSpPr>
              <a:spLocks noChangeArrowheads="1"/>
            </p:cNvSpPr>
            <p:nvPr/>
          </p:nvSpPr>
          <p:spPr bwMode="auto">
            <a:xfrm>
              <a:off x="503691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6" name="Freeform 418"/>
            <p:cNvSpPr>
              <a:spLocks noChangeArrowheads="1"/>
            </p:cNvSpPr>
            <p:nvPr/>
          </p:nvSpPr>
          <p:spPr bwMode="auto">
            <a:xfrm>
              <a:off x="51416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7" name="Freeform 419"/>
            <p:cNvSpPr>
              <a:spLocks noChangeArrowheads="1"/>
            </p:cNvSpPr>
            <p:nvPr/>
          </p:nvSpPr>
          <p:spPr bwMode="auto">
            <a:xfrm>
              <a:off x="5246464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8" name="Freeform 420"/>
            <p:cNvSpPr>
              <a:spLocks noChangeArrowheads="1"/>
            </p:cNvSpPr>
            <p:nvPr/>
          </p:nvSpPr>
          <p:spPr bwMode="auto">
            <a:xfrm>
              <a:off x="53528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19" name="Freeform 432"/>
            <p:cNvSpPr>
              <a:spLocks noChangeArrowheads="1"/>
            </p:cNvSpPr>
            <p:nvPr/>
          </p:nvSpPr>
          <p:spPr bwMode="auto">
            <a:xfrm>
              <a:off x="3100164" y="294775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8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0" name="Freeform 433"/>
            <p:cNvSpPr>
              <a:spLocks noChangeArrowheads="1"/>
            </p:cNvSpPr>
            <p:nvPr/>
          </p:nvSpPr>
          <p:spPr bwMode="auto">
            <a:xfrm>
              <a:off x="33113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1" name="Freeform 434"/>
            <p:cNvSpPr>
              <a:spLocks noChangeArrowheads="1"/>
            </p:cNvSpPr>
            <p:nvPr/>
          </p:nvSpPr>
          <p:spPr bwMode="auto">
            <a:xfrm>
              <a:off x="34176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2" name="Freeform 435"/>
            <p:cNvSpPr>
              <a:spLocks noChangeArrowheads="1"/>
            </p:cNvSpPr>
            <p:nvPr/>
          </p:nvSpPr>
          <p:spPr bwMode="auto">
            <a:xfrm>
              <a:off x="352085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3" name="Freeform 436"/>
            <p:cNvSpPr>
              <a:spLocks noChangeArrowheads="1"/>
            </p:cNvSpPr>
            <p:nvPr/>
          </p:nvSpPr>
          <p:spPr bwMode="auto">
            <a:xfrm>
              <a:off x="36272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4" name="Freeform 437"/>
            <p:cNvSpPr>
              <a:spLocks noChangeArrowheads="1"/>
            </p:cNvSpPr>
            <p:nvPr/>
          </p:nvSpPr>
          <p:spPr bwMode="auto">
            <a:xfrm>
              <a:off x="37272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5" name="Freeform 438"/>
            <p:cNvSpPr>
              <a:spLocks noChangeArrowheads="1"/>
            </p:cNvSpPr>
            <p:nvPr/>
          </p:nvSpPr>
          <p:spPr bwMode="auto">
            <a:xfrm>
              <a:off x="383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6" name="Freeform 439"/>
            <p:cNvSpPr>
              <a:spLocks noChangeArrowheads="1"/>
            </p:cNvSpPr>
            <p:nvPr/>
          </p:nvSpPr>
          <p:spPr bwMode="auto">
            <a:xfrm>
              <a:off x="393677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7" name="Freeform 440"/>
            <p:cNvSpPr>
              <a:spLocks noChangeArrowheads="1"/>
            </p:cNvSpPr>
            <p:nvPr/>
          </p:nvSpPr>
          <p:spPr bwMode="auto">
            <a:xfrm>
              <a:off x="40431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8" name="Freeform 441"/>
            <p:cNvSpPr>
              <a:spLocks noChangeArrowheads="1"/>
            </p:cNvSpPr>
            <p:nvPr/>
          </p:nvSpPr>
          <p:spPr bwMode="auto">
            <a:xfrm>
              <a:off x="414950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29" name="Freeform 442"/>
            <p:cNvSpPr>
              <a:spLocks noChangeArrowheads="1"/>
            </p:cNvSpPr>
            <p:nvPr/>
          </p:nvSpPr>
          <p:spPr bwMode="auto">
            <a:xfrm>
              <a:off x="42542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0" name="Freeform 443"/>
            <p:cNvSpPr>
              <a:spLocks noChangeArrowheads="1"/>
            </p:cNvSpPr>
            <p:nvPr/>
          </p:nvSpPr>
          <p:spPr bwMode="auto">
            <a:xfrm>
              <a:off x="43590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1" name="Freeform 444"/>
            <p:cNvSpPr>
              <a:spLocks noChangeArrowheads="1"/>
            </p:cNvSpPr>
            <p:nvPr/>
          </p:nvSpPr>
          <p:spPr bwMode="auto">
            <a:xfrm>
              <a:off x="44638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2" name="Freeform 445"/>
            <p:cNvSpPr>
              <a:spLocks noChangeArrowheads="1"/>
            </p:cNvSpPr>
            <p:nvPr/>
          </p:nvSpPr>
          <p:spPr bwMode="auto">
            <a:xfrm>
              <a:off x="456542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3" name="Freeform 446"/>
            <p:cNvSpPr>
              <a:spLocks noChangeArrowheads="1"/>
            </p:cNvSpPr>
            <p:nvPr/>
          </p:nvSpPr>
          <p:spPr bwMode="auto">
            <a:xfrm>
              <a:off x="4670202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4" name="Freeform 447"/>
            <p:cNvSpPr>
              <a:spLocks noChangeArrowheads="1"/>
            </p:cNvSpPr>
            <p:nvPr/>
          </p:nvSpPr>
          <p:spPr bwMode="auto">
            <a:xfrm>
              <a:off x="4776564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5" name="Freeform 448"/>
            <p:cNvSpPr>
              <a:spLocks noChangeArrowheads="1"/>
            </p:cNvSpPr>
            <p:nvPr/>
          </p:nvSpPr>
          <p:spPr bwMode="auto">
            <a:xfrm>
              <a:off x="488133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6" name="Freeform 449"/>
            <p:cNvSpPr>
              <a:spLocks noChangeArrowheads="1"/>
            </p:cNvSpPr>
            <p:nvPr/>
          </p:nvSpPr>
          <p:spPr bwMode="auto">
            <a:xfrm>
              <a:off x="49861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7" name="Freeform 450"/>
            <p:cNvSpPr>
              <a:spLocks noChangeArrowheads="1"/>
            </p:cNvSpPr>
            <p:nvPr/>
          </p:nvSpPr>
          <p:spPr bwMode="auto">
            <a:xfrm>
              <a:off x="5092477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8" name="Freeform 451"/>
            <p:cNvSpPr>
              <a:spLocks noChangeArrowheads="1"/>
            </p:cNvSpPr>
            <p:nvPr/>
          </p:nvSpPr>
          <p:spPr bwMode="auto">
            <a:xfrm>
              <a:off x="5195664" y="294775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39" name="Freeform 452"/>
            <p:cNvSpPr>
              <a:spLocks noChangeArrowheads="1"/>
            </p:cNvSpPr>
            <p:nvPr/>
          </p:nvSpPr>
          <p:spPr bwMode="auto">
            <a:xfrm>
              <a:off x="5298852" y="294775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0" name="Freeform 453"/>
            <p:cNvSpPr>
              <a:spLocks noChangeArrowheads="1"/>
            </p:cNvSpPr>
            <p:nvPr/>
          </p:nvSpPr>
          <p:spPr bwMode="auto">
            <a:xfrm>
              <a:off x="5814789" y="2947758"/>
              <a:ext cx="123825" cy="79375"/>
            </a:xfrm>
            <a:custGeom>
              <a:avLst/>
              <a:gdLst>
                <a:gd name="T0" fmla="*/ 2147483646 w 25"/>
                <a:gd name="T1" fmla="*/ 1583164141 h 16"/>
                <a:gd name="T2" fmla="*/ 2147483646 w 25"/>
                <a:gd name="T3" fmla="*/ 2094646719 h 16"/>
                <a:gd name="T4" fmla="*/ 2147483646 w 25"/>
                <a:gd name="T5" fmla="*/ 158316414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1" name="Freeform 467"/>
            <p:cNvSpPr>
              <a:spLocks noChangeArrowheads="1"/>
            </p:cNvSpPr>
            <p:nvPr/>
          </p:nvSpPr>
          <p:spPr bwMode="auto">
            <a:xfrm>
              <a:off x="3255739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2" name="Freeform 468"/>
            <p:cNvSpPr>
              <a:spLocks noChangeArrowheads="1"/>
            </p:cNvSpPr>
            <p:nvPr/>
          </p:nvSpPr>
          <p:spPr bwMode="auto">
            <a:xfrm>
              <a:off x="33621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3" name="Freeform 469"/>
            <p:cNvSpPr>
              <a:spLocks noChangeArrowheads="1"/>
            </p:cNvSpPr>
            <p:nvPr/>
          </p:nvSpPr>
          <p:spPr bwMode="auto">
            <a:xfrm>
              <a:off x="3465289" y="2996971"/>
              <a:ext cx="103188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4" name="Freeform 470"/>
            <p:cNvSpPr>
              <a:spLocks noChangeArrowheads="1"/>
            </p:cNvSpPr>
            <p:nvPr/>
          </p:nvSpPr>
          <p:spPr bwMode="auto">
            <a:xfrm>
              <a:off x="35716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5" name="Freeform 471"/>
            <p:cNvSpPr>
              <a:spLocks noChangeArrowheads="1"/>
            </p:cNvSpPr>
            <p:nvPr/>
          </p:nvSpPr>
          <p:spPr bwMode="auto">
            <a:xfrm>
              <a:off x="36780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6" name="Freeform 472"/>
            <p:cNvSpPr>
              <a:spLocks noChangeArrowheads="1"/>
            </p:cNvSpPr>
            <p:nvPr/>
          </p:nvSpPr>
          <p:spPr bwMode="auto">
            <a:xfrm>
              <a:off x="3782789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7" name="Freeform 473"/>
            <p:cNvSpPr>
              <a:spLocks noChangeArrowheads="1"/>
            </p:cNvSpPr>
            <p:nvPr/>
          </p:nvSpPr>
          <p:spPr bwMode="auto">
            <a:xfrm>
              <a:off x="38875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8" name="Freeform 474"/>
            <p:cNvSpPr>
              <a:spLocks noChangeArrowheads="1"/>
            </p:cNvSpPr>
            <p:nvPr/>
          </p:nvSpPr>
          <p:spPr bwMode="auto">
            <a:xfrm>
              <a:off x="399233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9" name="Freeform 475"/>
            <p:cNvSpPr>
              <a:spLocks noChangeArrowheads="1"/>
            </p:cNvSpPr>
            <p:nvPr/>
          </p:nvSpPr>
          <p:spPr bwMode="auto">
            <a:xfrm>
              <a:off x="4093939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0" name="Freeform 476"/>
            <p:cNvSpPr>
              <a:spLocks noChangeArrowheads="1"/>
            </p:cNvSpPr>
            <p:nvPr/>
          </p:nvSpPr>
          <p:spPr bwMode="auto">
            <a:xfrm>
              <a:off x="419871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1" name="Freeform 477"/>
            <p:cNvSpPr>
              <a:spLocks noChangeArrowheads="1"/>
            </p:cNvSpPr>
            <p:nvPr/>
          </p:nvSpPr>
          <p:spPr bwMode="auto">
            <a:xfrm>
              <a:off x="43050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2" name="Freeform 478"/>
            <p:cNvSpPr>
              <a:spLocks noChangeArrowheads="1"/>
            </p:cNvSpPr>
            <p:nvPr/>
          </p:nvSpPr>
          <p:spPr bwMode="auto">
            <a:xfrm>
              <a:off x="4408264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3" name="Freeform 479"/>
            <p:cNvSpPr>
              <a:spLocks noChangeArrowheads="1"/>
            </p:cNvSpPr>
            <p:nvPr/>
          </p:nvSpPr>
          <p:spPr bwMode="auto">
            <a:xfrm>
              <a:off x="45146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4" name="Freeform 480"/>
            <p:cNvSpPr>
              <a:spLocks noChangeArrowheads="1"/>
            </p:cNvSpPr>
            <p:nvPr/>
          </p:nvSpPr>
          <p:spPr bwMode="auto">
            <a:xfrm>
              <a:off x="46209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5" name="Freeform 481"/>
            <p:cNvSpPr>
              <a:spLocks noChangeArrowheads="1"/>
            </p:cNvSpPr>
            <p:nvPr/>
          </p:nvSpPr>
          <p:spPr bwMode="auto">
            <a:xfrm>
              <a:off x="4724177" y="2996971"/>
              <a:ext cx="103187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6" name="Freeform 482"/>
            <p:cNvSpPr>
              <a:spLocks noChangeArrowheads="1"/>
            </p:cNvSpPr>
            <p:nvPr/>
          </p:nvSpPr>
          <p:spPr bwMode="auto">
            <a:xfrm>
              <a:off x="48305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7" name="Freeform 483"/>
            <p:cNvSpPr>
              <a:spLocks noChangeArrowheads="1"/>
            </p:cNvSpPr>
            <p:nvPr/>
          </p:nvSpPr>
          <p:spPr bwMode="auto">
            <a:xfrm>
              <a:off x="4930552" y="2996971"/>
              <a:ext cx="106362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8" name="Freeform 484"/>
            <p:cNvSpPr>
              <a:spLocks noChangeArrowheads="1"/>
            </p:cNvSpPr>
            <p:nvPr/>
          </p:nvSpPr>
          <p:spPr bwMode="auto">
            <a:xfrm>
              <a:off x="503691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59" name="Freeform 485"/>
            <p:cNvSpPr>
              <a:spLocks noChangeArrowheads="1"/>
            </p:cNvSpPr>
            <p:nvPr/>
          </p:nvSpPr>
          <p:spPr bwMode="auto">
            <a:xfrm>
              <a:off x="51416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0" name="Freeform 486"/>
            <p:cNvSpPr>
              <a:spLocks noChangeArrowheads="1"/>
            </p:cNvSpPr>
            <p:nvPr/>
          </p:nvSpPr>
          <p:spPr bwMode="auto">
            <a:xfrm>
              <a:off x="5246464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1" name="Freeform 487"/>
            <p:cNvSpPr>
              <a:spLocks noChangeArrowheads="1"/>
            </p:cNvSpPr>
            <p:nvPr/>
          </p:nvSpPr>
          <p:spPr bwMode="auto">
            <a:xfrm>
              <a:off x="53528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2" name="Freeform 488"/>
            <p:cNvSpPr>
              <a:spLocks noChangeArrowheads="1"/>
            </p:cNvSpPr>
            <p:nvPr/>
          </p:nvSpPr>
          <p:spPr bwMode="auto">
            <a:xfrm>
              <a:off x="57687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3" name="Freeform 500"/>
            <p:cNvSpPr>
              <a:spLocks noChangeArrowheads="1"/>
            </p:cNvSpPr>
            <p:nvPr/>
          </p:nvSpPr>
          <p:spPr bwMode="auto">
            <a:xfrm>
              <a:off x="2684239" y="3052533"/>
              <a:ext cx="88900" cy="60325"/>
            </a:xfrm>
            <a:custGeom>
              <a:avLst/>
              <a:gdLst>
                <a:gd name="T0" fmla="*/ 2147483646 w 18"/>
                <a:gd name="T1" fmla="*/ 1805547358 h 12"/>
                <a:gd name="T2" fmla="*/ 2147483646 w 18"/>
                <a:gd name="T3" fmla="*/ 2147483646 h 12"/>
                <a:gd name="T4" fmla="*/ 2147483646 w 18"/>
                <a:gd name="T5" fmla="*/ 1805547358 h 12"/>
                <a:gd name="T6" fmla="*/ 0 60000 65536"/>
                <a:gd name="T7" fmla="*/ 0 60000 65536"/>
                <a:gd name="T8" fmla="*/ 0 60000 65536"/>
                <a:gd name="T9" fmla="*/ 0 w 18"/>
                <a:gd name="T10" fmla="*/ 0 h 12"/>
                <a:gd name="T11" fmla="*/ 18 w 18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2">
                  <a:moveTo>
                    <a:pt x="10" y="2"/>
                  </a:moveTo>
                  <a:cubicBezTo>
                    <a:pt x="13" y="0"/>
                    <a:pt x="18" y="0"/>
                    <a:pt x="17" y="6"/>
                  </a:cubicBezTo>
                  <a:cubicBezTo>
                    <a:pt x="16" y="12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4" name="Freeform 501"/>
            <p:cNvSpPr>
              <a:spLocks noChangeArrowheads="1"/>
            </p:cNvSpPr>
            <p:nvPr/>
          </p:nvSpPr>
          <p:spPr bwMode="auto">
            <a:xfrm>
              <a:off x="2809652" y="3033483"/>
              <a:ext cx="74612" cy="79375"/>
            </a:xfrm>
            <a:custGeom>
              <a:avLst/>
              <a:gdLst>
                <a:gd name="T0" fmla="*/ 2147483646 w 15"/>
                <a:gd name="T1" fmla="*/ 2147483646 h 16"/>
                <a:gd name="T2" fmla="*/ 2147483646 w 15"/>
                <a:gd name="T3" fmla="*/ 2147483646 h 16"/>
                <a:gd name="T4" fmla="*/ 2147483646 w 15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5"/>
                <a:gd name="T10" fmla="*/ 0 h 16"/>
                <a:gd name="T11" fmla="*/ 15 w 1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6">
                  <a:moveTo>
                    <a:pt x="5" y="6"/>
                  </a:moveTo>
                  <a:cubicBezTo>
                    <a:pt x="14" y="0"/>
                    <a:pt x="15" y="14"/>
                    <a:pt x="9" y="15"/>
                  </a:cubicBezTo>
                  <a:cubicBezTo>
                    <a:pt x="4" y="16"/>
                    <a:pt x="0" y="9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5" name="Freeform 502"/>
            <p:cNvSpPr>
              <a:spLocks noChangeArrowheads="1"/>
            </p:cNvSpPr>
            <p:nvPr/>
          </p:nvSpPr>
          <p:spPr bwMode="auto">
            <a:xfrm>
              <a:off x="2993802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6" name="Freeform 503"/>
            <p:cNvSpPr>
              <a:spLocks noChangeArrowheads="1"/>
            </p:cNvSpPr>
            <p:nvPr/>
          </p:nvSpPr>
          <p:spPr bwMode="auto">
            <a:xfrm>
              <a:off x="31001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7" name="Freeform 504"/>
            <p:cNvSpPr>
              <a:spLocks noChangeArrowheads="1"/>
            </p:cNvSpPr>
            <p:nvPr/>
          </p:nvSpPr>
          <p:spPr bwMode="auto">
            <a:xfrm>
              <a:off x="32065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8" name="Freeform 505"/>
            <p:cNvSpPr>
              <a:spLocks noChangeArrowheads="1"/>
            </p:cNvSpPr>
            <p:nvPr/>
          </p:nvSpPr>
          <p:spPr bwMode="auto">
            <a:xfrm>
              <a:off x="33113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9" name="Freeform 506"/>
            <p:cNvSpPr>
              <a:spLocks noChangeArrowheads="1"/>
            </p:cNvSpPr>
            <p:nvPr/>
          </p:nvSpPr>
          <p:spPr bwMode="auto">
            <a:xfrm>
              <a:off x="34176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0" name="Freeform 507"/>
            <p:cNvSpPr>
              <a:spLocks noChangeArrowheads="1"/>
            </p:cNvSpPr>
            <p:nvPr/>
          </p:nvSpPr>
          <p:spPr bwMode="auto">
            <a:xfrm>
              <a:off x="352085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1" name="Freeform 508"/>
            <p:cNvSpPr>
              <a:spLocks noChangeArrowheads="1"/>
            </p:cNvSpPr>
            <p:nvPr/>
          </p:nvSpPr>
          <p:spPr bwMode="auto">
            <a:xfrm>
              <a:off x="36272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2" name="Freeform 509"/>
            <p:cNvSpPr>
              <a:spLocks noChangeArrowheads="1"/>
            </p:cNvSpPr>
            <p:nvPr/>
          </p:nvSpPr>
          <p:spPr bwMode="auto">
            <a:xfrm>
              <a:off x="37272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3" name="Freeform 510"/>
            <p:cNvSpPr>
              <a:spLocks noChangeArrowheads="1"/>
            </p:cNvSpPr>
            <p:nvPr/>
          </p:nvSpPr>
          <p:spPr bwMode="auto">
            <a:xfrm>
              <a:off x="383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4" name="Freeform 511"/>
            <p:cNvSpPr>
              <a:spLocks noChangeArrowheads="1"/>
            </p:cNvSpPr>
            <p:nvPr/>
          </p:nvSpPr>
          <p:spPr bwMode="auto">
            <a:xfrm>
              <a:off x="393677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5" name="Freeform 512"/>
            <p:cNvSpPr>
              <a:spLocks noChangeArrowheads="1"/>
            </p:cNvSpPr>
            <p:nvPr/>
          </p:nvSpPr>
          <p:spPr bwMode="auto">
            <a:xfrm>
              <a:off x="40431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6" name="Freeform 513"/>
            <p:cNvSpPr>
              <a:spLocks noChangeArrowheads="1"/>
            </p:cNvSpPr>
            <p:nvPr/>
          </p:nvSpPr>
          <p:spPr bwMode="auto">
            <a:xfrm>
              <a:off x="414950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7" name="Freeform 514"/>
            <p:cNvSpPr>
              <a:spLocks noChangeArrowheads="1"/>
            </p:cNvSpPr>
            <p:nvPr/>
          </p:nvSpPr>
          <p:spPr bwMode="auto">
            <a:xfrm>
              <a:off x="42542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8" name="Freeform 515"/>
            <p:cNvSpPr>
              <a:spLocks noChangeArrowheads="1"/>
            </p:cNvSpPr>
            <p:nvPr/>
          </p:nvSpPr>
          <p:spPr bwMode="auto">
            <a:xfrm>
              <a:off x="43590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9" name="Freeform 516"/>
            <p:cNvSpPr>
              <a:spLocks noChangeArrowheads="1"/>
            </p:cNvSpPr>
            <p:nvPr/>
          </p:nvSpPr>
          <p:spPr bwMode="auto">
            <a:xfrm>
              <a:off x="44638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0" name="Freeform 517"/>
            <p:cNvSpPr>
              <a:spLocks noChangeArrowheads="1"/>
            </p:cNvSpPr>
            <p:nvPr/>
          </p:nvSpPr>
          <p:spPr bwMode="auto">
            <a:xfrm>
              <a:off x="45654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1" name="Freeform 518"/>
            <p:cNvSpPr>
              <a:spLocks noChangeArrowheads="1"/>
            </p:cNvSpPr>
            <p:nvPr/>
          </p:nvSpPr>
          <p:spPr bwMode="auto">
            <a:xfrm>
              <a:off x="4670202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2" name="Freeform 519"/>
            <p:cNvSpPr>
              <a:spLocks noChangeArrowheads="1"/>
            </p:cNvSpPr>
            <p:nvPr/>
          </p:nvSpPr>
          <p:spPr bwMode="auto">
            <a:xfrm>
              <a:off x="4776564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3" name="Freeform 520"/>
            <p:cNvSpPr>
              <a:spLocks noChangeArrowheads="1"/>
            </p:cNvSpPr>
            <p:nvPr/>
          </p:nvSpPr>
          <p:spPr bwMode="auto">
            <a:xfrm>
              <a:off x="48813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4" name="Freeform 521"/>
            <p:cNvSpPr>
              <a:spLocks noChangeArrowheads="1"/>
            </p:cNvSpPr>
            <p:nvPr/>
          </p:nvSpPr>
          <p:spPr bwMode="auto">
            <a:xfrm>
              <a:off x="49861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5" name="Freeform 522"/>
            <p:cNvSpPr>
              <a:spLocks noChangeArrowheads="1"/>
            </p:cNvSpPr>
            <p:nvPr/>
          </p:nvSpPr>
          <p:spPr bwMode="auto">
            <a:xfrm>
              <a:off x="509247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6" name="Freeform 523"/>
            <p:cNvSpPr>
              <a:spLocks noChangeArrowheads="1"/>
            </p:cNvSpPr>
            <p:nvPr/>
          </p:nvSpPr>
          <p:spPr bwMode="auto">
            <a:xfrm>
              <a:off x="5195664" y="30525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7" name="Freeform 524"/>
            <p:cNvSpPr>
              <a:spLocks noChangeArrowheads="1"/>
            </p:cNvSpPr>
            <p:nvPr/>
          </p:nvSpPr>
          <p:spPr bwMode="auto">
            <a:xfrm>
              <a:off x="5298852" y="3052533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8" name="Freeform 525"/>
            <p:cNvSpPr>
              <a:spLocks noChangeArrowheads="1"/>
            </p:cNvSpPr>
            <p:nvPr/>
          </p:nvSpPr>
          <p:spPr bwMode="auto">
            <a:xfrm>
              <a:off x="54020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9" name="Freeform 538"/>
            <p:cNvSpPr>
              <a:spLocks noChangeArrowheads="1"/>
            </p:cNvSpPr>
            <p:nvPr/>
          </p:nvSpPr>
          <p:spPr bwMode="auto">
            <a:xfrm>
              <a:off x="29461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0" name="Freeform 539"/>
            <p:cNvSpPr>
              <a:spLocks noChangeArrowheads="1"/>
            </p:cNvSpPr>
            <p:nvPr/>
          </p:nvSpPr>
          <p:spPr bwMode="auto">
            <a:xfrm>
              <a:off x="30493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1" name="Freeform 540"/>
            <p:cNvSpPr>
              <a:spLocks noChangeArrowheads="1"/>
            </p:cNvSpPr>
            <p:nvPr/>
          </p:nvSpPr>
          <p:spPr bwMode="auto">
            <a:xfrm>
              <a:off x="31557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2" name="Freeform 541"/>
            <p:cNvSpPr>
              <a:spLocks noChangeArrowheads="1"/>
            </p:cNvSpPr>
            <p:nvPr/>
          </p:nvSpPr>
          <p:spPr bwMode="auto">
            <a:xfrm>
              <a:off x="3255739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3" name="Freeform 542"/>
            <p:cNvSpPr>
              <a:spLocks noChangeArrowheads="1"/>
            </p:cNvSpPr>
            <p:nvPr/>
          </p:nvSpPr>
          <p:spPr bwMode="auto">
            <a:xfrm>
              <a:off x="336210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4" name="Freeform 543"/>
            <p:cNvSpPr>
              <a:spLocks noChangeArrowheads="1"/>
            </p:cNvSpPr>
            <p:nvPr/>
          </p:nvSpPr>
          <p:spPr bwMode="auto">
            <a:xfrm>
              <a:off x="3465289" y="3103333"/>
              <a:ext cx="103188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5" name="Freeform 544"/>
            <p:cNvSpPr>
              <a:spLocks noChangeArrowheads="1"/>
            </p:cNvSpPr>
            <p:nvPr/>
          </p:nvSpPr>
          <p:spPr bwMode="auto">
            <a:xfrm>
              <a:off x="35716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6" name="Freeform 545"/>
            <p:cNvSpPr>
              <a:spLocks noChangeArrowheads="1"/>
            </p:cNvSpPr>
            <p:nvPr/>
          </p:nvSpPr>
          <p:spPr bwMode="auto">
            <a:xfrm>
              <a:off x="36780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7" name="Freeform 546"/>
            <p:cNvSpPr>
              <a:spLocks noChangeArrowheads="1"/>
            </p:cNvSpPr>
            <p:nvPr/>
          </p:nvSpPr>
          <p:spPr bwMode="auto">
            <a:xfrm>
              <a:off x="3782789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8" name="Freeform 547"/>
            <p:cNvSpPr>
              <a:spLocks noChangeArrowheads="1"/>
            </p:cNvSpPr>
            <p:nvPr/>
          </p:nvSpPr>
          <p:spPr bwMode="auto">
            <a:xfrm>
              <a:off x="38875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9" name="Freeform 548"/>
            <p:cNvSpPr>
              <a:spLocks noChangeArrowheads="1"/>
            </p:cNvSpPr>
            <p:nvPr/>
          </p:nvSpPr>
          <p:spPr bwMode="auto">
            <a:xfrm>
              <a:off x="399233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0" name="Freeform 549"/>
            <p:cNvSpPr>
              <a:spLocks noChangeArrowheads="1"/>
            </p:cNvSpPr>
            <p:nvPr/>
          </p:nvSpPr>
          <p:spPr bwMode="auto">
            <a:xfrm>
              <a:off x="4093939" y="3103333"/>
              <a:ext cx="104775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1" name="Freeform 550"/>
            <p:cNvSpPr>
              <a:spLocks noChangeArrowheads="1"/>
            </p:cNvSpPr>
            <p:nvPr/>
          </p:nvSpPr>
          <p:spPr bwMode="auto">
            <a:xfrm>
              <a:off x="41987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2" name="Freeform 551"/>
            <p:cNvSpPr>
              <a:spLocks noChangeArrowheads="1"/>
            </p:cNvSpPr>
            <p:nvPr/>
          </p:nvSpPr>
          <p:spPr bwMode="auto">
            <a:xfrm>
              <a:off x="43050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3" name="Freeform 552"/>
            <p:cNvSpPr>
              <a:spLocks noChangeArrowheads="1"/>
            </p:cNvSpPr>
            <p:nvPr/>
          </p:nvSpPr>
          <p:spPr bwMode="auto">
            <a:xfrm>
              <a:off x="440826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4" name="Freeform 553"/>
            <p:cNvSpPr>
              <a:spLocks noChangeArrowheads="1"/>
            </p:cNvSpPr>
            <p:nvPr/>
          </p:nvSpPr>
          <p:spPr bwMode="auto">
            <a:xfrm>
              <a:off x="45146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5" name="Freeform 554"/>
            <p:cNvSpPr>
              <a:spLocks noChangeArrowheads="1"/>
            </p:cNvSpPr>
            <p:nvPr/>
          </p:nvSpPr>
          <p:spPr bwMode="auto">
            <a:xfrm>
              <a:off x="46209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6" name="Freeform 555"/>
            <p:cNvSpPr>
              <a:spLocks noChangeArrowheads="1"/>
            </p:cNvSpPr>
            <p:nvPr/>
          </p:nvSpPr>
          <p:spPr bwMode="auto">
            <a:xfrm>
              <a:off x="4724177" y="31033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7" name="Freeform 556"/>
            <p:cNvSpPr>
              <a:spLocks noChangeArrowheads="1"/>
            </p:cNvSpPr>
            <p:nvPr/>
          </p:nvSpPr>
          <p:spPr bwMode="auto">
            <a:xfrm>
              <a:off x="48305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8" name="Freeform 557"/>
            <p:cNvSpPr>
              <a:spLocks noChangeArrowheads="1"/>
            </p:cNvSpPr>
            <p:nvPr/>
          </p:nvSpPr>
          <p:spPr bwMode="auto">
            <a:xfrm>
              <a:off x="4930552" y="31033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9" name="Freeform 558"/>
            <p:cNvSpPr>
              <a:spLocks noChangeArrowheads="1"/>
            </p:cNvSpPr>
            <p:nvPr/>
          </p:nvSpPr>
          <p:spPr bwMode="auto">
            <a:xfrm>
              <a:off x="503691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0" name="Freeform 559"/>
            <p:cNvSpPr>
              <a:spLocks noChangeArrowheads="1"/>
            </p:cNvSpPr>
            <p:nvPr/>
          </p:nvSpPr>
          <p:spPr bwMode="auto">
            <a:xfrm>
              <a:off x="51416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1" name="Freeform 560"/>
            <p:cNvSpPr>
              <a:spLocks noChangeArrowheads="1"/>
            </p:cNvSpPr>
            <p:nvPr/>
          </p:nvSpPr>
          <p:spPr bwMode="auto">
            <a:xfrm>
              <a:off x="5246464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2" name="Freeform 561"/>
            <p:cNvSpPr>
              <a:spLocks noChangeArrowheads="1"/>
            </p:cNvSpPr>
            <p:nvPr/>
          </p:nvSpPr>
          <p:spPr bwMode="auto">
            <a:xfrm>
              <a:off x="53528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3" name="Freeform 571"/>
            <p:cNvSpPr>
              <a:spLocks noChangeArrowheads="1"/>
            </p:cNvSpPr>
            <p:nvPr/>
          </p:nvSpPr>
          <p:spPr bwMode="auto">
            <a:xfrm>
              <a:off x="2814414" y="3143021"/>
              <a:ext cx="69850" cy="74612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2"/>
                    <a:pt x="10" y="14"/>
                  </a:cubicBezTo>
                  <a:cubicBezTo>
                    <a:pt x="5" y="15"/>
                    <a:pt x="0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4" name="Freeform 572"/>
            <p:cNvSpPr>
              <a:spLocks noChangeArrowheads="1"/>
            </p:cNvSpPr>
            <p:nvPr/>
          </p:nvSpPr>
          <p:spPr bwMode="auto">
            <a:xfrm>
              <a:off x="2890614" y="315730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5" name="Freeform 573"/>
            <p:cNvSpPr>
              <a:spLocks noChangeArrowheads="1"/>
            </p:cNvSpPr>
            <p:nvPr/>
          </p:nvSpPr>
          <p:spPr bwMode="auto">
            <a:xfrm>
              <a:off x="2993802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6" name="Freeform 574"/>
            <p:cNvSpPr>
              <a:spLocks noChangeArrowheads="1"/>
            </p:cNvSpPr>
            <p:nvPr/>
          </p:nvSpPr>
          <p:spPr bwMode="auto">
            <a:xfrm>
              <a:off x="31001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7" name="Freeform 575"/>
            <p:cNvSpPr>
              <a:spLocks noChangeArrowheads="1"/>
            </p:cNvSpPr>
            <p:nvPr/>
          </p:nvSpPr>
          <p:spPr bwMode="auto">
            <a:xfrm>
              <a:off x="32065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8" name="Freeform 576"/>
            <p:cNvSpPr>
              <a:spLocks noChangeArrowheads="1"/>
            </p:cNvSpPr>
            <p:nvPr/>
          </p:nvSpPr>
          <p:spPr bwMode="auto">
            <a:xfrm>
              <a:off x="33113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9" name="Freeform 577"/>
            <p:cNvSpPr>
              <a:spLocks noChangeArrowheads="1"/>
            </p:cNvSpPr>
            <p:nvPr/>
          </p:nvSpPr>
          <p:spPr bwMode="auto">
            <a:xfrm>
              <a:off x="34176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0" name="Freeform 578"/>
            <p:cNvSpPr>
              <a:spLocks noChangeArrowheads="1"/>
            </p:cNvSpPr>
            <p:nvPr/>
          </p:nvSpPr>
          <p:spPr bwMode="auto">
            <a:xfrm>
              <a:off x="35208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1" name="Freeform 579"/>
            <p:cNvSpPr>
              <a:spLocks noChangeArrowheads="1"/>
            </p:cNvSpPr>
            <p:nvPr/>
          </p:nvSpPr>
          <p:spPr bwMode="auto">
            <a:xfrm>
              <a:off x="36272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2" name="Freeform 580"/>
            <p:cNvSpPr>
              <a:spLocks noChangeArrowheads="1"/>
            </p:cNvSpPr>
            <p:nvPr/>
          </p:nvSpPr>
          <p:spPr bwMode="auto">
            <a:xfrm>
              <a:off x="37272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3" name="Freeform 581"/>
            <p:cNvSpPr>
              <a:spLocks noChangeArrowheads="1"/>
            </p:cNvSpPr>
            <p:nvPr/>
          </p:nvSpPr>
          <p:spPr bwMode="auto">
            <a:xfrm>
              <a:off x="383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4" name="Freeform 582"/>
            <p:cNvSpPr>
              <a:spLocks noChangeArrowheads="1"/>
            </p:cNvSpPr>
            <p:nvPr/>
          </p:nvSpPr>
          <p:spPr bwMode="auto">
            <a:xfrm>
              <a:off x="393677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5" name="Freeform 583"/>
            <p:cNvSpPr>
              <a:spLocks noChangeArrowheads="1"/>
            </p:cNvSpPr>
            <p:nvPr/>
          </p:nvSpPr>
          <p:spPr bwMode="auto">
            <a:xfrm>
              <a:off x="40431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6" name="Freeform 584"/>
            <p:cNvSpPr>
              <a:spLocks noChangeArrowheads="1"/>
            </p:cNvSpPr>
            <p:nvPr/>
          </p:nvSpPr>
          <p:spPr bwMode="auto">
            <a:xfrm>
              <a:off x="414950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7" name="Freeform 585"/>
            <p:cNvSpPr>
              <a:spLocks noChangeArrowheads="1"/>
            </p:cNvSpPr>
            <p:nvPr/>
          </p:nvSpPr>
          <p:spPr bwMode="auto">
            <a:xfrm>
              <a:off x="42542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8" name="Freeform 586"/>
            <p:cNvSpPr>
              <a:spLocks noChangeArrowheads="1"/>
            </p:cNvSpPr>
            <p:nvPr/>
          </p:nvSpPr>
          <p:spPr bwMode="auto">
            <a:xfrm>
              <a:off x="43590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9" name="Freeform 587"/>
            <p:cNvSpPr>
              <a:spLocks noChangeArrowheads="1"/>
            </p:cNvSpPr>
            <p:nvPr/>
          </p:nvSpPr>
          <p:spPr bwMode="auto">
            <a:xfrm>
              <a:off x="44638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0" name="Freeform 588"/>
            <p:cNvSpPr>
              <a:spLocks noChangeArrowheads="1"/>
            </p:cNvSpPr>
            <p:nvPr/>
          </p:nvSpPr>
          <p:spPr bwMode="auto">
            <a:xfrm>
              <a:off x="456542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1" name="Freeform 589"/>
            <p:cNvSpPr>
              <a:spLocks noChangeArrowheads="1"/>
            </p:cNvSpPr>
            <p:nvPr/>
          </p:nvSpPr>
          <p:spPr bwMode="auto">
            <a:xfrm>
              <a:off x="467020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2" name="Freeform 590"/>
            <p:cNvSpPr>
              <a:spLocks noChangeArrowheads="1"/>
            </p:cNvSpPr>
            <p:nvPr/>
          </p:nvSpPr>
          <p:spPr bwMode="auto">
            <a:xfrm>
              <a:off x="4776564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3" name="Freeform 591"/>
            <p:cNvSpPr>
              <a:spLocks noChangeArrowheads="1"/>
            </p:cNvSpPr>
            <p:nvPr/>
          </p:nvSpPr>
          <p:spPr bwMode="auto">
            <a:xfrm>
              <a:off x="488133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4" name="Freeform 592"/>
            <p:cNvSpPr>
              <a:spLocks noChangeArrowheads="1"/>
            </p:cNvSpPr>
            <p:nvPr/>
          </p:nvSpPr>
          <p:spPr bwMode="auto">
            <a:xfrm>
              <a:off x="49861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5" name="Freeform 593"/>
            <p:cNvSpPr>
              <a:spLocks noChangeArrowheads="1"/>
            </p:cNvSpPr>
            <p:nvPr/>
          </p:nvSpPr>
          <p:spPr bwMode="auto">
            <a:xfrm>
              <a:off x="5092477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6" name="Freeform 594"/>
            <p:cNvSpPr>
              <a:spLocks noChangeArrowheads="1"/>
            </p:cNvSpPr>
            <p:nvPr/>
          </p:nvSpPr>
          <p:spPr bwMode="auto">
            <a:xfrm>
              <a:off x="5195664" y="3157308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7" name="Freeform 595"/>
            <p:cNvSpPr>
              <a:spLocks noChangeArrowheads="1"/>
            </p:cNvSpPr>
            <p:nvPr/>
          </p:nvSpPr>
          <p:spPr bwMode="auto">
            <a:xfrm>
              <a:off x="5298852" y="3157308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8" name="Freeform 596"/>
            <p:cNvSpPr>
              <a:spLocks noChangeArrowheads="1"/>
            </p:cNvSpPr>
            <p:nvPr/>
          </p:nvSpPr>
          <p:spPr bwMode="auto">
            <a:xfrm>
              <a:off x="5478239" y="334939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9" name="Freeform 597"/>
            <p:cNvSpPr>
              <a:spLocks noChangeArrowheads="1"/>
            </p:cNvSpPr>
            <p:nvPr/>
          </p:nvSpPr>
          <p:spPr bwMode="auto">
            <a:xfrm>
              <a:off x="5446489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0" name="Freeform 598"/>
            <p:cNvSpPr>
              <a:spLocks noChangeArrowheads="1"/>
            </p:cNvSpPr>
            <p:nvPr/>
          </p:nvSpPr>
          <p:spPr bwMode="auto">
            <a:xfrm>
              <a:off x="5402039" y="3493858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1" name="Freeform 599"/>
            <p:cNvSpPr>
              <a:spLocks noChangeArrowheads="1"/>
            </p:cNvSpPr>
            <p:nvPr/>
          </p:nvSpPr>
          <p:spPr bwMode="auto">
            <a:xfrm>
              <a:off x="5397277" y="3150958"/>
              <a:ext cx="122237" cy="87313"/>
            </a:xfrm>
            <a:custGeom>
              <a:avLst/>
              <a:gdLst>
                <a:gd name="T0" fmla="*/ 2147483646 w 24"/>
                <a:gd name="T1" fmla="*/ 2147483646 h 17"/>
                <a:gd name="T2" fmla="*/ 2147483646 w 24"/>
                <a:gd name="T3" fmla="*/ 2147483646 h 17"/>
                <a:gd name="T4" fmla="*/ 2147483646 w 2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4"/>
                <a:gd name="T10" fmla="*/ 0 h 17"/>
                <a:gd name="T11" fmla="*/ 24 w 2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7">
                  <a:moveTo>
                    <a:pt x="11" y="3"/>
                  </a:moveTo>
                  <a:cubicBezTo>
                    <a:pt x="14" y="0"/>
                    <a:pt x="18" y="1"/>
                    <a:pt x="19" y="4"/>
                  </a:cubicBezTo>
                  <a:cubicBezTo>
                    <a:pt x="24" y="17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2" name="Freeform 611"/>
            <p:cNvSpPr>
              <a:spLocks noChangeArrowheads="1"/>
            </p:cNvSpPr>
            <p:nvPr/>
          </p:nvSpPr>
          <p:spPr bwMode="auto">
            <a:xfrm>
              <a:off x="28398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3" name="Freeform 612"/>
            <p:cNvSpPr>
              <a:spLocks noChangeArrowheads="1"/>
            </p:cNvSpPr>
            <p:nvPr/>
          </p:nvSpPr>
          <p:spPr bwMode="auto">
            <a:xfrm>
              <a:off x="29461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4" name="Freeform 613"/>
            <p:cNvSpPr>
              <a:spLocks noChangeArrowheads="1"/>
            </p:cNvSpPr>
            <p:nvPr/>
          </p:nvSpPr>
          <p:spPr bwMode="auto">
            <a:xfrm>
              <a:off x="3065239" y="31874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7" y="6"/>
                  </a:moveTo>
                  <a:cubicBezTo>
                    <a:pt x="14" y="0"/>
                    <a:pt x="16" y="14"/>
                    <a:pt x="12" y="15"/>
                  </a:cubicBezTo>
                  <a:cubicBezTo>
                    <a:pt x="7" y="16"/>
                    <a:pt x="0" y="11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5" name="Freeform 614"/>
            <p:cNvSpPr>
              <a:spLocks noChangeArrowheads="1"/>
            </p:cNvSpPr>
            <p:nvPr/>
          </p:nvSpPr>
          <p:spPr bwMode="auto">
            <a:xfrm>
              <a:off x="31557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6" name="Freeform 615"/>
            <p:cNvSpPr>
              <a:spLocks noChangeArrowheads="1"/>
            </p:cNvSpPr>
            <p:nvPr/>
          </p:nvSpPr>
          <p:spPr bwMode="auto">
            <a:xfrm>
              <a:off x="3255739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7" name="Freeform 616"/>
            <p:cNvSpPr>
              <a:spLocks noChangeArrowheads="1"/>
            </p:cNvSpPr>
            <p:nvPr/>
          </p:nvSpPr>
          <p:spPr bwMode="auto">
            <a:xfrm>
              <a:off x="336210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8" name="Freeform 617"/>
            <p:cNvSpPr>
              <a:spLocks noChangeArrowheads="1"/>
            </p:cNvSpPr>
            <p:nvPr/>
          </p:nvSpPr>
          <p:spPr bwMode="auto">
            <a:xfrm>
              <a:off x="3512914" y="3187471"/>
              <a:ext cx="63500" cy="85725"/>
            </a:xfrm>
            <a:custGeom>
              <a:avLst/>
              <a:gdLst>
                <a:gd name="T0" fmla="*/ 670095962 w 13"/>
                <a:gd name="T1" fmla="*/ 2147483646 h 17"/>
                <a:gd name="T2" fmla="*/ 2147483646 w 13"/>
                <a:gd name="T3" fmla="*/ 2147483646 h 17"/>
                <a:gd name="T4" fmla="*/ 670095962 w 13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3"/>
                <a:gd name="T10" fmla="*/ 0 h 17"/>
                <a:gd name="T11" fmla="*/ 13 w 13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7">
                  <a:moveTo>
                    <a:pt x="1" y="6"/>
                  </a:moveTo>
                  <a:cubicBezTo>
                    <a:pt x="7" y="0"/>
                    <a:pt x="13" y="14"/>
                    <a:pt x="6" y="15"/>
                  </a:cubicBezTo>
                  <a:cubicBezTo>
                    <a:pt x="1" y="17"/>
                    <a:pt x="0" y="7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49" name="Freeform 618"/>
            <p:cNvSpPr>
              <a:spLocks noChangeArrowheads="1"/>
            </p:cNvSpPr>
            <p:nvPr/>
          </p:nvSpPr>
          <p:spPr bwMode="auto">
            <a:xfrm>
              <a:off x="35716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0" name="Freeform 619"/>
            <p:cNvSpPr>
              <a:spLocks noChangeArrowheads="1"/>
            </p:cNvSpPr>
            <p:nvPr/>
          </p:nvSpPr>
          <p:spPr bwMode="auto">
            <a:xfrm>
              <a:off x="36780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1" name="Freeform 620"/>
            <p:cNvSpPr>
              <a:spLocks noChangeArrowheads="1"/>
            </p:cNvSpPr>
            <p:nvPr/>
          </p:nvSpPr>
          <p:spPr bwMode="auto">
            <a:xfrm>
              <a:off x="38875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2" name="Freeform 621"/>
            <p:cNvSpPr>
              <a:spLocks noChangeArrowheads="1"/>
            </p:cNvSpPr>
            <p:nvPr/>
          </p:nvSpPr>
          <p:spPr bwMode="auto">
            <a:xfrm>
              <a:off x="399233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3" name="Freeform 622"/>
            <p:cNvSpPr>
              <a:spLocks noChangeArrowheads="1"/>
            </p:cNvSpPr>
            <p:nvPr/>
          </p:nvSpPr>
          <p:spPr bwMode="auto">
            <a:xfrm>
              <a:off x="4093939" y="3206521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4" name="Freeform 623"/>
            <p:cNvSpPr>
              <a:spLocks noChangeArrowheads="1"/>
            </p:cNvSpPr>
            <p:nvPr/>
          </p:nvSpPr>
          <p:spPr bwMode="auto">
            <a:xfrm>
              <a:off x="41987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5" name="Freeform 624"/>
            <p:cNvSpPr>
              <a:spLocks noChangeArrowheads="1"/>
            </p:cNvSpPr>
            <p:nvPr/>
          </p:nvSpPr>
          <p:spPr bwMode="auto">
            <a:xfrm>
              <a:off x="43050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6" name="Freeform 625"/>
            <p:cNvSpPr>
              <a:spLocks noChangeArrowheads="1"/>
            </p:cNvSpPr>
            <p:nvPr/>
          </p:nvSpPr>
          <p:spPr bwMode="auto">
            <a:xfrm>
              <a:off x="440826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7" name="Freeform 626"/>
            <p:cNvSpPr>
              <a:spLocks noChangeArrowheads="1"/>
            </p:cNvSpPr>
            <p:nvPr/>
          </p:nvSpPr>
          <p:spPr bwMode="auto">
            <a:xfrm>
              <a:off x="45146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8" name="Freeform 627"/>
            <p:cNvSpPr>
              <a:spLocks noChangeArrowheads="1"/>
            </p:cNvSpPr>
            <p:nvPr/>
          </p:nvSpPr>
          <p:spPr bwMode="auto">
            <a:xfrm>
              <a:off x="46209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59" name="Freeform 628"/>
            <p:cNvSpPr>
              <a:spLocks noChangeArrowheads="1"/>
            </p:cNvSpPr>
            <p:nvPr/>
          </p:nvSpPr>
          <p:spPr bwMode="auto">
            <a:xfrm>
              <a:off x="4724177" y="3206521"/>
              <a:ext cx="103187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0" name="Freeform 629"/>
            <p:cNvSpPr>
              <a:spLocks noChangeArrowheads="1"/>
            </p:cNvSpPr>
            <p:nvPr/>
          </p:nvSpPr>
          <p:spPr bwMode="auto">
            <a:xfrm>
              <a:off x="483053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1" name="Freeform 630"/>
            <p:cNvSpPr>
              <a:spLocks noChangeArrowheads="1"/>
            </p:cNvSpPr>
            <p:nvPr/>
          </p:nvSpPr>
          <p:spPr bwMode="auto">
            <a:xfrm>
              <a:off x="4930552" y="3206521"/>
              <a:ext cx="106362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2" name="Freeform 631"/>
            <p:cNvSpPr>
              <a:spLocks noChangeArrowheads="1"/>
            </p:cNvSpPr>
            <p:nvPr/>
          </p:nvSpPr>
          <p:spPr bwMode="auto">
            <a:xfrm>
              <a:off x="503691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3" name="Freeform 632"/>
            <p:cNvSpPr>
              <a:spLocks noChangeArrowheads="1"/>
            </p:cNvSpPr>
            <p:nvPr/>
          </p:nvSpPr>
          <p:spPr bwMode="auto">
            <a:xfrm>
              <a:off x="51416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4" name="Freeform 633"/>
            <p:cNvSpPr>
              <a:spLocks noChangeArrowheads="1"/>
            </p:cNvSpPr>
            <p:nvPr/>
          </p:nvSpPr>
          <p:spPr bwMode="auto">
            <a:xfrm>
              <a:off x="5246464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5" name="Freeform 634"/>
            <p:cNvSpPr>
              <a:spLocks noChangeArrowheads="1"/>
            </p:cNvSpPr>
            <p:nvPr/>
          </p:nvSpPr>
          <p:spPr bwMode="auto">
            <a:xfrm>
              <a:off x="53528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6" name="Freeform 643"/>
            <p:cNvSpPr>
              <a:spLocks noChangeArrowheads="1"/>
            </p:cNvSpPr>
            <p:nvPr/>
          </p:nvSpPr>
          <p:spPr bwMode="auto">
            <a:xfrm>
              <a:off x="2884264" y="3257321"/>
              <a:ext cx="115888" cy="69850"/>
            </a:xfrm>
            <a:custGeom>
              <a:avLst/>
              <a:gdLst>
                <a:gd name="T0" fmla="*/ 2147483646 w 23"/>
                <a:gd name="T1" fmla="*/ 2147483646 h 14"/>
                <a:gd name="T2" fmla="*/ 2147483646 w 23"/>
                <a:gd name="T3" fmla="*/ 2147483646 h 14"/>
                <a:gd name="T4" fmla="*/ 2147483646 w 23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3"/>
                <a:gd name="T10" fmla="*/ 0 h 14"/>
                <a:gd name="T11" fmla="*/ 23 w 23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4">
                  <a:moveTo>
                    <a:pt x="11" y="3"/>
                  </a:moveTo>
                  <a:cubicBezTo>
                    <a:pt x="14" y="0"/>
                    <a:pt x="18" y="0"/>
                    <a:pt x="19" y="4"/>
                  </a:cubicBezTo>
                  <a:cubicBezTo>
                    <a:pt x="23" y="14"/>
                    <a:pt x="0" y="12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7" name="Freeform 644"/>
            <p:cNvSpPr>
              <a:spLocks noChangeArrowheads="1"/>
            </p:cNvSpPr>
            <p:nvPr/>
          </p:nvSpPr>
          <p:spPr bwMode="auto">
            <a:xfrm>
              <a:off x="32065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8" name="Freeform 645"/>
            <p:cNvSpPr>
              <a:spLocks noChangeArrowheads="1"/>
            </p:cNvSpPr>
            <p:nvPr/>
          </p:nvSpPr>
          <p:spPr bwMode="auto">
            <a:xfrm>
              <a:off x="33113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69" name="Freeform 646"/>
            <p:cNvSpPr>
              <a:spLocks noChangeArrowheads="1"/>
            </p:cNvSpPr>
            <p:nvPr/>
          </p:nvSpPr>
          <p:spPr bwMode="auto">
            <a:xfrm>
              <a:off x="36272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0" name="Freeform 647"/>
            <p:cNvSpPr>
              <a:spLocks noChangeArrowheads="1"/>
            </p:cNvSpPr>
            <p:nvPr/>
          </p:nvSpPr>
          <p:spPr bwMode="auto">
            <a:xfrm>
              <a:off x="383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1" name="Freeform 648"/>
            <p:cNvSpPr>
              <a:spLocks noChangeArrowheads="1"/>
            </p:cNvSpPr>
            <p:nvPr/>
          </p:nvSpPr>
          <p:spPr bwMode="auto">
            <a:xfrm>
              <a:off x="393677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2" name="Freeform 649"/>
            <p:cNvSpPr>
              <a:spLocks noChangeArrowheads="1"/>
            </p:cNvSpPr>
            <p:nvPr/>
          </p:nvSpPr>
          <p:spPr bwMode="auto">
            <a:xfrm>
              <a:off x="40431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3" name="Freeform 650"/>
            <p:cNvSpPr>
              <a:spLocks noChangeArrowheads="1"/>
            </p:cNvSpPr>
            <p:nvPr/>
          </p:nvSpPr>
          <p:spPr bwMode="auto">
            <a:xfrm>
              <a:off x="414950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4" name="Freeform 651"/>
            <p:cNvSpPr>
              <a:spLocks noChangeArrowheads="1"/>
            </p:cNvSpPr>
            <p:nvPr/>
          </p:nvSpPr>
          <p:spPr bwMode="auto">
            <a:xfrm>
              <a:off x="4254277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5" name="Freeform 652"/>
            <p:cNvSpPr>
              <a:spLocks noChangeArrowheads="1"/>
            </p:cNvSpPr>
            <p:nvPr/>
          </p:nvSpPr>
          <p:spPr bwMode="auto">
            <a:xfrm>
              <a:off x="43590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6" name="Freeform 653"/>
            <p:cNvSpPr>
              <a:spLocks noChangeArrowheads="1"/>
            </p:cNvSpPr>
            <p:nvPr/>
          </p:nvSpPr>
          <p:spPr bwMode="auto">
            <a:xfrm>
              <a:off x="44638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7" name="Freeform 654"/>
            <p:cNvSpPr>
              <a:spLocks noChangeArrowheads="1"/>
            </p:cNvSpPr>
            <p:nvPr/>
          </p:nvSpPr>
          <p:spPr bwMode="auto">
            <a:xfrm>
              <a:off x="456542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8" name="Freeform 655"/>
            <p:cNvSpPr>
              <a:spLocks noChangeArrowheads="1"/>
            </p:cNvSpPr>
            <p:nvPr/>
          </p:nvSpPr>
          <p:spPr bwMode="auto">
            <a:xfrm>
              <a:off x="4670202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79" name="Freeform 656"/>
            <p:cNvSpPr>
              <a:spLocks noChangeArrowheads="1"/>
            </p:cNvSpPr>
            <p:nvPr/>
          </p:nvSpPr>
          <p:spPr bwMode="auto">
            <a:xfrm>
              <a:off x="4776564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0" name="Freeform 657"/>
            <p:cNvSpPr>
              <a:spLocks noChangeArrowheads="1"/>
            </p:cNvSpPr>
            <p:nvPr/>
          </p:nvSpPr>
          <p:spPr bwMode="auto">
            <a:xfrm>
              <a:off x="488133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1" name="Freeform 658"/>
            <p:cNvSpPr>
              <a:spLocks noChangeArrowheads="1"/>
            </p:cNvSpPr>
            <p:nvPr/>
          </p:nvSpPr>
          <p:spPr bwMode="auto">
            <a:xfrm>
              <a:off x="49861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2" name="Freeform 659"/>
            <p:cNvSpPr>
              <a:spLocks noChangeArrowheads="1"/>
            </p:cNvSpPr>
            <p:nvPr/>
          </p:nvSpPr>
          <p:spPr bwMode="auto">
            <a:xfrm>
              <a:off x="5092477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3" name="Freeform 660"/>
            <p:cNvSpPr>
              <a:spLocks noChangeArrowheads="1"/>
            </p:cNvSpPr>
            <p:nvPr/>
          </p:nvSpPr>
          <p:spPr bwMode="auto">
            <a:xfrm>
              <a:off x="5195664" y="3257321"/>
              <a:ext cx="103188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4" name="Freeform 661"/>
            <p:cNvSpPr>
              <a:spLocks noChangeArrowheads="1"/>
            </p:cNvSpPr>
            <p:nvPr/>
          </p:nvSpPr>
          <p:spPr bwMode="auto">
            <a:xfrm>
              <a:off x="5302027" y="3262083"/>
              <a:ext cx="106362" cy="61913"/>
            </a:xfrm>
            <a:custGeom>
              <a:avLst/>
              <a:gdLst>
                <a:gd name="T0" fmla="*/ 2147483646 w 21"/>
                <a:gd name="T1" fmla="*/ 1853019974 h 12"/>
                <a:gd name="T2" fmla="*/ 2147483646 w 21"/>
                <a:gd name="T3" fmla="*/ 2147483646 h 12"/>
                <a:gd name="T4" fmla="*/ 2147483646 w 21"/>
                <a:gd name="T5" fmla="*/ 1853019974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2"/>
                  </a:moveTo>
                  <a:cubicBezTo>
                    <a:pt x="13" y="0"/>
                    <a:pt x="21" y="3"/>
                    <a:pt x="17" y="8"/>
                  </a:cubicBezTo>
                  <a:cubicBezTo>
                    <a:pt x="14" y="12"/>
                    <a:pt x="0" y="6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5" name="Freeform 662"/>
            <p:cNvSpPr>
              <a:spLocks noChangeArrowheads="1"/>
            </p:cNvSpPr>
            <p:nvPr/>
          </p:nvSpPr>
          <p:spPr bwMode="auto">
            <a:xfrm>
              <a:off x="5508402" y="3257321"/>
              <a:ext cx="88900" cy="80962"/>
            </a:xfrm>
            <a:custGeom>
              <a:avLst/>
              <a:gdLst>
                <a:gd name="T0" fmla="*/ 2147483646 w 18"/>
                <a:gd name="T1" fmla="*/ 2147483646 h 16"/>
                <a:gd name="T2" fmla="*/ 2147483646 w 18"/>
                <a:gd name="T3" fmla="*/ 2147483646 h 16"/>
                <a:gd name="T4" fmla="*/ 2147483646 w 18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8"/>
                <a:gd name="T10" fmla="*/ 0 h 16"/>
                <a:gd name="T11" fmla="*/ 18 w 18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6">
                  <a:moveTo>
                    <a:pt x="10" y="3"/>
                  </a:moveTo>
                  <a:cubicBezTo>
                    <a:pt x="11" y="2"/>
                    <a:pt x="18" y="0"/>
                    <a:pt x="18" y="6"/>
                  </a:cubicBezTo>
                  <a:cubicBezTo>
                    <a:pt x="18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6" name="Freeform 672"/>
            <p:cNvSpPr>
              <a:spLocks noChangeArrowheads="1"/>
            </p:cNvSpPr>
            <p:nvPr/>
          </p:nvSpPr>
          <p:spPr bwMode="auto">
            <a:xfrm>
              <a:off x="27350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7" name="Freeform 673"/>
            <p:cNvSpPr>
              <a:spLocks noChangeArrowheads="1"/>
            </p:cNvSpPr>
            <p:nvPr/>
          </p:nvSpPr>
          <p:spPr bwMode="auto">
            <a:xfrm>
              <a:off x="2828702" y="3312883"/>
              <a:ext cx="120650" cy="69850"/>
            </a:xfrm>
            <a:custGeom>
              <a:avLst/>
              <a:gdLst>
                <a:gd name="T0" fmla="*/ 2147483646 w 24"/>
                <a:gd name="T1" fmla="*/ 1647921157 h 14"/>
                <a:gd name="T2" fmla="*/ 2147483646 w 24"/>
                <a:gd name="T3" fmla="*/ 2147483646 h 14"/>
                <a:gd name="T4" fmla="*/ 2147483646 w 24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4" y="14"/>
                    <a:pt x="0" y="11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8" name="Freeform 674"/>
            <p:cNvSpPr>
              <a:spLocks noChangeArrowheads="1"/>
            </p:cNvSpPr>
            <p:nvPr/>
          </p:nvSpPr>
          <p:spPr bwMode="auto">
            <a:xfrm>
              <a:off x="3255739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89" name="Freeform 675"/>
            <p:cNvSpPr>
              <a:spLocks noChangeArrowheads="1"/>
            </p:cNvSpPr>
            <p:nvPr/>
          </p:nvSpPr>
          <p:spPr bwMode="auto">
            <a:xfrm>
              <a:off x="3362102" y="33128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2" y="1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0" name="Freeform 676"/>
            <p:cNvSpPr>
              <a:spLocks noChangeArrowheads="1"/>
            </p:cNvSpPr>
            <p:nvPr/>
          </p:nvSpPr>
          <p:spPr bwMode="auto">
            <a:xfrm>
              <a:off x="3465289" y="3312883"/>
              <a:ext cx="103188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1" name="Freeform 677"/>
            <p:cNvSpPr>
              <a:spLocks noChangeArrowheads="1"/>
            </p:cNvSpPr>
            <p:nvPr/>
          </p:nvSpPr>
          <p:spPr bwMode="auto">
            <a:xfrm>
              <a:off x="36780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2" name="Freeform 678"/>
            <p:cNvSpPr>
              <a:spLocks noChangeArrowheads="1"/>
            </p:cNvSpPr>
            <p:nvPr/>
          </p:nvSpPr>
          <p:spPr bwMode="auto">
            <a:xfrm>
              <a:off x="388756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3" name="Freeform 679"/>
            <p:cNvSpPr>
              <a:spLocks noChangeArrowheads="1"/>
            </p:cNvSpPr>
            <p:nvPr/>
          </p:nvSpPr>
          <p:spPr bwMode="auto">
            <a:xfrm>
              <a:off x="399233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4" name="Freeform 680"/>
            <p:cNvSpPr>
              <a:spLocks noChangeArrowheads="1"/>
            </p:cNvSpPr>
            <p:nvPr/>
          </p:nvSpPr>
          <p:spPr bwMode="auto">
            <a:xfrm>
              <a:off x="4093939" y="3312883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5" name="Freeform 681"/>
            <p:cNvSpPr>
              <a:spLocks noChangeArrowheads="1"/>
            </p:cNvSpPr>
            <p:nvPr/>
          </p:nvSpPr>
          <p:spPr bwMode="auto">
            <a:xfrm>
              <a:off x="41987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6" name="Freeform 682"/>
            <p:cNvSpPr>
              <a:spLocks noChangeArrowheads="1"/>
            </p:cNvSpPr>
            <p:nvPr/>
          </p:nvSpPr>
          <p:spPr bwMode="auto">
            <a:xfrm>
              <a:off x="4305077" y="33128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7" name="Freeform 683"/>
            <p:cNvSpPr>
              <a:spLocks noChangeArrowheads="1"/>
            </p:cNvSpPr>
            <p:nvPr/>
          </p:nvSpPr>
          <p:spPr bwMode="auto">
            <a:xfrm>
              <a:off x="440826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8" name="Freeform 684"/>
            <p:cNvSpPr>
              <a:spLocks noChangeArrowheads="1"/>
            </p:cNvSpPr>
            <p:nvPr/>
          </p:nvSpPr>
          <p:spPr bwMode="auto">
            <a:xfrm>
              <a:off x="45146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99" name="Freeform 685"/>
            <p:cNvSpPr>
              <a:spLocks noChangeArrowheads="1"/>
            </p:cNvSpPr>
            <p:nvPr/>
          </p:nvSpPr>
          <p:spPr bwMode="auto">
            <a:xfrm>
              <a:off x="46209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0" name="Freeform 686"/>
            <p:cNvSpPr>
              <a:spLocks noChangeArrowheads="1"/>
            </p:cNvSpPr>
            <p:nvPr/>
          </p:nvSpPr>
          <p:spPr bwMode="auto">
            <a:xfrm>
              <a:off x="4724177" y="3312883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1" name="Freeform 687"/>
            <p:cNvSpPr>
              <a:spLocks noChangeArrowheads="1"/>
            </p:cNvSpPr>
            <p:nvPr/>
          </p:nvSpPr>
          <p:spPr bwMode="auto">
            <a:xfrm>
              <a:off x="48305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2" name="Freeform 688"/>
            <p:cNvSpPr>
              <a:spLocks noChangeArrowheads="1"/>
            </p:cNvSpPr>
            <p:nvPr/>
          </p:nvSpPr>
          <p:spPr bwMode="auto">
            <a:xfrm>
              <a:off x="4930552" y="3312883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3" name="Freeform 689"/>
            <p:cNvSpPr>
              <a:spLocks noChangeArrowheads="1"/>
            </p:cNvSpPr>
            <p:nvPr/>
          </p:nvSpPr>
          <p:spPr bwMode="auto">
            <a:xfrm>
              <a:off x="5036914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4" name="Freeform 690"/>
            <p:cNvSpPr>
              <a:spLocks noChangeArrowheads="1"/>
            </p:cNvSpPr>
            <p:nvPr/>
          </p:nvSpPr>
          <p:spPr bwMode="auto">
            <a:xfrm>
              <a:off x="51416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5" name="Freeform 699"/>
            <p:cNvSpPr>
              <a:spLocks noChangeArrowheads="1"/>
            </p:cNvSpPr>
            <p:nvPr/>
          </p:nvSpPr>
          <p:spPr bwMode="auto">
            <a:xfrm>
              <a:off x="2714402" y="3327171"/>
              <a:ext cx="69850" cy="131762"/>
            </a:xfrm>
            <a:custGeom>
              <a:avLst/>
              <a:gdLst>
                <a:gd name="T0" fmla="*/ 2147483646 w 14"/>
                <a:gd name="T1" fmla="*/ 2147483646 h 26"/>
                <a:gd name="T2" fmla="*/ 2147483646 w 14"/>
                <a:gd name="T3" fmla="*/ 2147483646 h 26"/>
                <a:gd name="T4" fmla="*/ 2147483646 w 14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4"/>
                <a:gd name="T10" fmla="*/ 0 h 26"/>
                <a:gd name="T11" fmla="*/ 14 w 14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6">
                  <a:moveTo>
                    <a:pt x="4" y="9"/>
                  </a:moveTo>
                  <a:cubicBezTo>
                    <a:pt x="12" y="0"/>
                    <a:pt x="14" y="26"/>
                    <a:pt x="4" y="19"/>
                  </a:cubicBezTo>
                  <a:cubicBezTo>
                    <a:pt x="0" y="16"/>
                    <a:pt x="4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6" name="Freeform 700"/>
            <p:cNvSpPr>
              <a:spLocks noChangeArrowheads="1"/>
            </p:cNvSpPr>
            <p:nvPr/>
          </p:nvSpPr>
          <p:spPr bwMode="auto">
            <a:xfrm>
              <a:off x="2789014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7" name="Freeform 701"/>
            <p:cNvSpPr>
              <a:spLocks noChangeArrowheads="1"/>
            </p:cNvSpPr>
            <p:nvPr/>
          </p:nvSpPr>
          <p:spPr bwMode="auto">
            <a:xfrm>
              <a:off x="34176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8" name="Freeform 702"/>
            <p:cNvSpPr>
              <a:spLocks noChangeArrowheads="1"/>
            </p:cNvSpPr>
            <p:nvPr/>
          </p:nvSpPr>
          <p:spPr bwMode="auto">
            <a:xfrm>
              <a:off x="35208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09" name="Freeform 703"/>
            <p:cNvSpPr>
              <a:spLocks noChangeArrowheads="1"/>
            </p:cNvSpPr>
            <p:nvPr/>
          </p:nvSpPr>
          <p:spPr bwMode="auto">
            <a:xfrm>
              <a:off x="36272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0" name="Freeform 704"/>
            <p:cNvSpPr>
              <a:spLocks noChangeArrowheads="1"/>
            </p:cNvSpPr>
            <p:nvPr/>
          </p:nvSpPr>
          <p:spPr bwMode="auto">
            <a:xfrm>
              <a:off x="37272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1" name="Freeform 705"/>
            <p:cNvSpPr>
              <a:spLocks noChangeArrowheads="1"/>
            </p:cNvSpPr>
            <p:nvPr/>
          </p:nvSpPr>
          <p:spPr bwMode="auto">
            <a:xfrm>
              <a:off x="393677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2" name="Freeform 706"/>
            <p:cNvSpPr>
              <a:spLocks noChangeArrowheads="1"/>
            </p:cNvSpPr>
            <p:nvPr/>
          </p:nvSpPr>
          <p:spPr bwMode="auto">
            <a:xfrm>
              <a:off x="40431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3" name="Freeform 707"/>
            <p:cNvSpPr>
              <a:spLocks noChangeArrowheads="1"/>
            </p:cNvSpPr>
            <p:nvPr/>
          </p:nvSpPr>
          <p:spPr bwMode="auto">
            <a:xfrm>
              <a:off x="414950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4" name="Freeform 708"/>
            <p:cNvSpPr>
              <a:spLocks noChangeArrowheads="1"/>
            </p:cNvSpPr>
            <p:nvPr/>
          </p:nvSpPr>
          <p:spPr bwMode="auto">
            <a:xfrm>
              <a:off x="4254277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5" name="Freeform 709"/>
            <p:cNvSpPr>
              <a:spLocks noChangeArrowheads="1"/>
            </p:cNvSpPr>
            <p:nvPr/>
          </p:nvSpPr>
          <p:spPr bwMode="auto">
            <a:xfrm>
              <a:off x="43590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6" name="Freeform 710"/>
            <p:cNvSpPr>
              <a:spLocks noChangeArrowheads="1"/>
            </p:cNvSpPr>
            <p:nvPr/>
          </p:nvSpPr>
          <p:spPr bwMode="auto">
            <a:xfrm>
              <a:off x="44638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7" name="Freeform 711"/>
            <p:cNvSpPr>
              <a:spLocks noChangeArrowheads="1"/>
            </p:cNvSpPr>
            <p:nvPr/>
          </p:nvSpPr>
          <p:spPr bwMode="auto">
            <a:xfrm>
              <a:off x="4565427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8" name="Freeform 712"/>
            <p:cNvSpPr>
              <a:spLocks noChangeArrowheads="1"/>
            </p:cNvSpPr>
            <p:nvPr/>
          </p:nvSpPr>
          <p:spPr bwMode="auto">
            <a:xfrm>
              <a:off x="467020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19" name="Freeform 713"/>
            <p:cNvSpPr>
              <a:spLocks noChangeArrowheads="1"/>
            </p:cNvSpPr>
            <p:nvPr/>
          </p:nvSpPr>
          <p:spPr bwMode="auto">
            <a:xfrm>
              <a:off x="4776564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0" name="Freeform 714"/>
            <p:cNvSpPr>
              <a:spLocks noChangeArrowheads="1"/>
            </p:cNvSpPr>
            <p:nvPr/>
          </p:nvSpPr>
          <p:spPr bwMode="auto">
            <a:xfrm>
              <a:off x="48813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1" name="Freeform 715"/>
            <p:cNvSpPr>
              <a:spLocks noChangeArrowheads="1"/>
            </p:cNvSpPr>
            <p:nvPr/>
          </p:nvSpPr>
          <p:spPr bwMode="auto">
            <a:xfrm>
              <a:off x="498611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2" name="Freeform 716"/>
            <p:cNvSpPr>
              <a:spLocks noChangeArrowheads="1"/>
            </p:cNvSpPr>
            <p:nvPr/>
          </p:nvSpPr>
          <p:spPr bwMode="auto">
            <a:xfrm>
              <a:off x="5195664" y="3363683"/>
              <a:ext cx="103188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3" name="Freeform 725"/>
            <p:cNvSpPr>
              <a:spLocks noChangeArrowheads="1"/>
            </p:cNvSpPr>
            <p:nvPr/>
          </p:nvSpPr>
          <p:spPr bwMode="auto">
            <a:xfrm>
              <a:off x="35716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4" name="Freeform 726"/>
            <p:cNvSpPr>
              <a:spLocks noChangeArrowheads="1"/>
            </p:cNvSpPr>
            <p:nvPr/>
          </p:nvSpPr>
          <p:spPr bwMode="auto">
            <a:xfrm>
              <a:off x="36780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5" name="Freeform 727"/>
            <p:cNvSpPr>
              <a:spLocks noChangeArrowheads="1"/>
            </p:cNvSpPr>
            <p:nvPr/>
          </p:nvSpPr>
          <p:spPr bwMode="auto">
            <a:xfrm>
              <a:off x="3782789" y="341289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20" y="18"/>
                    <a:pt x="0" y="1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6" name="Freeform 728"/>
            <p:cNvSpPr>
              <a:spLocks noChangeArrowheads="1"/>
            </p:cNvSpPr>
            <p:nvPr/>
          </p:nvSpPr>
          <p:spPr bwMode="auto">
            <a:xfrm>
              <a:off x="388756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7" name="Freeform 729"/>
            <p:cNvSpPr>
              <a:spLocks noChangeArrowheads="1"/>
            </p:cNvSpPr>
            <p:nvPr/>
          </p:nvSpPr>
          <p:spPr bwMode="auto">
            <a:xfrm>
              <a:off x="399233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8" name="Freeform 730"/>
            <p:cNvSpPr>
              <a:spLocks noChangeArrowheads="1"/>
            </p:cNvSpPr>
            <p:nvPr/>
          </p:nvSpPr>
          <p:spPr bwMode="auto">
            <a:xfrm>
              <a:off x="4093939" y="3419246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29" name="Freeform 731"/>
            <p:cNvSpPr>
              <a:spLocks noChangeArrowheads="1"/>
            </p:cNvSpPr>
            <p:nvPr/>
          </p:nvSpPr>
          <p:spPr bwMode="auto">
            <a:xfrm>
              <a:off x="41987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0" name="Freeform 732"/>
            <p:cNvSpPr>
              <a:spLocks noChangeArrowheads="1"/>
            </p:cNvSpPr>
            <p:nvPr/>
          </p:nvSpPr>
          <p:spPr bwMode="auto">
            <a:xfrm>
              <a:off x="4305077" y="34192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1" name="Freeform 733"/>
            <p:cNvSpPr>
              <a:spLocks noChangeArrowheads="1"/>
            </p:cNvSpPr>
            <p:nvPr/>
          </p:nvSpPr>
          <p:spPr bwMode="auto">
            <a:xfrm>
              <a:off x="440826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2" name="Freeform 734"/>
            <p:cNvSpPr>
              <a:spLocks noChangeArrowheads="1"/>
            </p:cNvSpPr>
            <p:nvPr/>
          </p:nvSpPr>
          <p:spPr bwMode="auto">
            <a:xfrm>
              <a:off x="45146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3" name="Freeform 735"/>
            <p:cNvSpPr>
              <a:spLocks noChangeArrowheads="1"/>
            </p:cNvSpPr>
            <p:nvPr/>
          </p:nvSpPr>
          <p:spPr bwMode="auto">
            <a:xfrm>
              <a:off x="46209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4" name="Freeform 736"/>
            <p:cNvSpPr>
              <a:spLocks noChangeArrowheads="1"/>
            </p:cNvSpPr>
            <p:nvPr/>
          </p:nvSpPr>
          <p:spPr bwMode="auto">
            <a:xfrm>
              <a:off x="4724177" y="3419246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5" name="Freeform 737"/>
            <p:cNvSpPr>
              <a:spLocks noChangeArrowheads="1"/>
            </p:cNvSpPr>
            <p:nvPr/>
          </p:nvSpPr>
          <p:spPr bwMode="auto">
            <a:xfrm>
              <a:off x="48305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6" name="Freeform 738"/>
            <p:cNvSpPr>
              <a:spLocks noChangeArrowheads="1"/>
            </p:cNvSpPr>
            <p:nvPr/>
          </p:nvSpPr>
          <p:spPr bwMode="auto">
            <a:xfrm>
              <a:off x="4930552" y="3419246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7" name="Freeform 739"/>
            <p:cNvSpPr>
              <a:spLocks noChangeArrowheads="1"/>
            </p:cNvSpPr>
            <p:nvPr/>
          </p:nvSpPr>
          <p:spPr bwMode="auto">
            <a:xfrm>
              <a:off x="5036914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8" name="Freeform 740"/>
            <p:cNvSpPr>
              <a:spLocks noChangeArrowheads="1"/>
            </p:cNvSpPr>
            <p:nvPr/>
          </p:nvSpPr>
          <p:spPr bwMode="auto">
            <a:xfrm>
              <a:off x="2949352" y="3424008"/>
              <a:ext cx="106362" cy="69850"/>
            </a:xfrm>
            <a:custGeom>
              <a:avLst/>
              <a:gdLst>
                <a:gd name="T0" fmla="*/ 2147483646 w 21"/>
                <a:gd name="T1" fmla="*/ 1647921157 h 14"/>
                <a:gd name="T2" fmla="*/ 2147483646 w 21"/>
                <a:gd name="T3" fmla="*/ 2147483646 h 14"/>
                <a:gd name="T4" fmla="*/ 2147483646 w 21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7" y="2"/>
                    <a:pt x="15" y="0"/>
                    <a:pt x="17" y="3"/>
                  </a:cubicBezTo>
                  <a:cubicBezTo>
                    <a:pt x="21" y="14"/>
                    <a:pt x="0" y="10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39" name="Freeform 748"/>
            <p:cNvSpPr>
              <a:spLocks noChangeArrowheads="1"/>
            </p:cNvSpPr>
            <p:nvPr/>
          </p:nvSpPr>
          <p:spPr bwMode="auto">
            <a:xfrm>
              <a:off x="2789014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0" name="Freeform 749"/>
            <p:cNvSpPr>
              <a:spLocks noChangeArrowheads="1"/>
            </p:cNvSpPr>
            <p:nvPr/>
          </p:nvSpPr>
          <p:spPr bwMode="auto">
            <a:xfrm>
              <a:off x="2890614" y="3468458"/>
              <a:ext cx="103188" cy="87313"/>
            </a:xfrm>
            <a:custGeom>
              <a:avLst/>
              <a:gdLst>
                <a:gd name="T0" fmla="*/ 2147483646 w 21"/>
                <a:gd name="T1" fmla="*/ 1840932972 h 17"/>
                <a:gd name="T2" fmla="*/ 2147483646 w 21"/>
                <a:gd name="T3" fmla="*/ 2147483646 h 17"/>
                <a:gd name="T4" fmla="*/ 2147483646 w 21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1" name="Freeform 750"/>
            <p:cNvSpPr>
              <a:spLocks noChangeArrowheads="1"/>
            </p:cNvSpPr>
            <p:nvPr/>
          </p:nvSpPr>
          <p:spPr bwMode="auto">
            <a:xfrm>
              <a:off x="2993802" y="3468458"/>
              <a:ext cx="103187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2" name="Freeform 751"/>
            <p:cNvSpPr>
              <a:spLocks noChangeArrowheads="1"/>
            </p:cNvSpPr>
            <p:nvPr/>
          </p:nvSpPr>
          <p:spPr bwMode="auto">
            <a:xfrm>
              <a:off x="3520852" y="3468458"/>
              <a:ext cx="92075" cy="90488"/>
            </a:xfrm>
            <a:custGeom>
              <a:avLst/>
              <a:gdLst>
                <a:gd name="T0" fmla="*/ 2147483646 w 18"/>
                <a:gd name="T1" fmla="*/ 1759287804 h 18"/>
                <a:gd name="T2" fmla="*/ 2147483646 w 18"/>
                <a:gd name="T3" fmla="*/ 2147483646 h 18"/>
                <a:gd name="T4" fmla="*/ 2147483646 w 18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7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3" name="Freeform 752"/>
            <p:cNvSpPr>
              <a:spLocks noChangeArrowheads="1"/>
            </p:cNvSpPr>
            <p:nvPr/>
          </p:nvSpPr>
          <p:spPr bwMode="auto">
            <a:xfrm>
              <a:off x="36272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4" name="Freeform 753"/>
            <p:cNvSpPr>
              <a:spLocks noChangeArrowheads="1"/>
            </p:cNvSpPr>
            <p:nvPr/>
          </p:nvSpPr>
          <p:spPr bwMode="auto">
            <a:xfrm>
              <a:off x="37272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5" name="Freeform 754"/>
            <p:cNvSpPr>
              <a:spLocks noChangeArrowheads="1"/>
            </p:cNvSpPr>
            <p:nvPr/>
          </p:nvSpPr>
          <p:spPr bwMode="auto">
            <a:xfrm>
              <a:off x="383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6" name="Freeform 755"/>
            <p:cNvSpPr>
              <a:spLocks noChangeArrowheads="1"/>
            </p:cNvSpPr>
            <p:nvPr/>
          </p:nvSpPr>
          <p:spPr bwMode="auto">
            <a:xfrm>
              <a:off x="393677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7" name="Freeform 756"/>
            <p:cNvSpPr>
              <a:spLocks noChangeArrowheads="1"/>
            </p:cNvSpPr>
            <p:nvPr/>
          </p:nvSpPr>
          <p:spPr bwMode="auto">
            <a:xfrm>
              <a:off x="40431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8" name="Freeform 757"/>
            <p:cNvSpPr>
              <a:spLocks noChangeArrowheads="1"/>
            </p:cNvSpPr>
            <p:nvPr/>
          </p:nvSpPr>
          <p:spPr bwMode="auto">
            <a:xfrm>
              <a:off x="414950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49" name="Freeform 758"/>
            <p:cNvSpPr>
              <a:spLocks noChangeArrowheads="1"/>
            </p:cNvSpPr>
            <p:nvPr/>
          </p:nvSpPr>
          <p:spPr bwMode="auto">
            <a:xfrm>
              <a:off x="4254277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0" name="Freeform 759"/>
            <p:cNvSpPr>
              <a:spLocks noChangeArrowheads="1"/>
            </p:cNvSpPr>
            <p:nvPr/>
          </p:nvSpPr>
          <p:spPr bwMode="auto">
            <a:xfrm>
              <a:off x="43590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1" name="Freeform 760"/>
            <p:cNvSpPr>
              <a:spLocks noChangeArrowheads="1"/>
            </p:cNvSpPr>
            <p:nvPr/>
          </p:nvSpPr>
          <p:spPr bwMode="auto">
            <a:xfrm>
              <a:off x="44638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2" name="Freeform 761"/>
            <p:cNvSpPr>
              <a:spLocks noChangeArrowheads="1"/>
            </p:cNvSpPr>
            <p:nvPr/>
          </p:nvSpPr>
          <p:spPr bwMode="auto">
            <a:xfrm>
              <a:off x="4565427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3" name="Freeform 762"/>
            <p:cNvSpPr>
              <a:spLocks noChangeArrowheads="1"/>
            </p:cNvSpPr>
            <p:nvPr/>
          </p:nvSpPr>
          <p:spPr bwMode="auto">
            <a:xfrm>
              <a:off x="467020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4" name="Freeform 763"/>
            <p:cNvSpPr>
              <a:spLocks noChangeArrowheads="1"/>
            </p:cNvSpPr>
            <p:nvPr/>
          </p:nvSpPr>
          <p:spPr bwMode="auto">
            <a:xfrm>
              <a:off x="4776564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5" name="Freeform 764"/>
            <p:cNvSpPr>
              <a:spLocks noChangeArrowheads="1"/>
            </p:cNvSpPr>
            <p:nvPr/>
          </p:nvSpPr>
          <p:spPr bwMode="auto">
            <a:xfrm>
              <a:off x="48813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6" name="Freeform 765"/>
            <p:cNvSpPr>
              <a:spLocks noChangeArrowheads="1"/>
            </p:cNvSpPr>
            <p:nvPr/>
          </p:nvSpPr>
          <p:spPr bwMode="auto">
            <a:xfrm>
              <a:off x="498611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7" name="Freeform 772"/>
            <p:cNvSpPr>
              <a:spLocks noChangeArrowheads="1"/>
            </p:cNvSpPr>
            <p:nvPr/>
          </p:nvSpPr>
          <p:spPr bwMode="auto">
            <a:xfrm>
              <a:off x="27350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8" name="Freeform 773"/>
            <p:cNvSpPr>
              <a:spLocks noChangeArrowheads="1"/>
            </p:cNvSpPr>
            <p:nvPr/>
          </p:nvSpPr>
          <p:spPr bwMode="auto">
            <a:xfrm>
              <a:off x="28398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59" name="Freeform 774"/>
            <p:cNvSpPr>
              <a:spLocks noChangeArrowheads="1"/>
            </p:cNvSpPr>
            <p:nvPr/>
          </p:nvSpPr>
          <p:spPr bwMode="auto">
            <a:xfrm>
              <a:off x="294617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0" name="Freeform 775"/>
            <p:cNvSpPr>
              <a:spLocks noChangeArrowheads="1"/>
            </p:cNvSpPr>
            <p:nvPr/>
          </p:nvSpPr>
          <p:spPr bwMode="auto">
            <a:xfrm>
              <a:off x="30493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1" name="Freeform 776"/>
            <p:cNvSpPr>
              <a:spLocks noChangeArrowheads="1"/>
            </p:cNvSpPr>
            <p:nvPr/>
          </p:nvSpPr>
          <p:spPr bwMode="auto">
            <a:xfrm>
              <a:off x="3255739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2" name="Freeform 777"/>
            <p:cNvSpPr>
              <a:spLocks noChangeArrowheads="1"/>
            </p:cNvSpPr>
            <p:nvPr/>
          </p:nvSpPr>
          <p:spPr bwMode="auto">
            <a:xfrm>
              <a:off x="3571652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3" name="Freeform 778"/>
            <p:cNvSpPr>
              <a:spLocks noChangeArrowheads="1"/>
            </p:cNvSpPr>
            <p:nvPr/>
          </p:nvSpPr>
          <p:spPr bwMode="auto">
            <a:xfrm>
              <a:off x="367801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4" name="Freeform 779"/>
            <p:cNvSpPr>
              <a:spLocks noChangeArrowheads="1"/>
            </p:cNvSpPr>
            <p:nvPr/>
          </p:nvSpPr>
          <p:spPr bwMode="auto">
            <a:xfrm>
              <a:off x="3782789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5" name="Freeform 780"/>
            <p:cNvSpPr>
              <a:spLocks noChangeArrowheads="1"/>
            </p:cNvSpPr>
            <p:nvPr/>
          </p:nvSpPr>
          <p:spPr bwMode="auto">
            <a:xfrm>
              <a:off x="3887564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6" name="Freeform 781"/>
            <p:cNvSpPr>
              <a:spLocks noChangeArrowheads="1"/>
            </p:cNvSpPr>
            <p:nvPr/>
          </p:nvSpPr>
          <p:spPr bwMode="auto">
            <a:xfrm>
              <a:off x="3992339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7" name="Freeform 782"/>
            <p:cNvSpPr>
              <a:spLocks noChangeArrowheads="1"/>
            </p:cNvSpPr>
            <p:nvPr/>
          </p:nvSpPr>
          <p:spPr bwMode="auto">
            <a:xfrm>
              <a:off x="4093939" y="3524021"/>
              <a:ext cx="104775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8" name="Freeform 783"/>
            <p:cNvSpPr>
              <a:spLocks noChangeArrowheads="1"/>
            </p:cNvSpPr>
            <p:nvPr/>
          </p:nvSpPr>
          <p:spPr bwMode="auto">
            <a:xfrm>
              <a:off x="419871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69" name="Freeform 784"/>
            <p:cNvSpPr>
              <a:spLocks noChangeArrowheads="1"/>
            </p:cNvSpPr>
            <p:nvPr/>
          </p:nvSpPr>
          <p:spPr bwMode="auto">
            <a:xfrm>
              <a:off x="4305077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0" name="Freeform 785"/>
            <p:cNvSpPr>
              <a:spLocks noChangeArrowheads="1"/>
            </p:cNvSpPr>
            <p:nvPr/>
          </p:nvSpPr>
          <p:spPr bwMode="auto">
            <a:xfrm>
              <a:off x="44082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1" name="Freeform 786"/>
            <p:cNvSpPr>
              <a:spLocks noChangeArrowheads="1"/>
            </p:cNvSpPr>
            <p:nvPr/>
          </p:nvSpPr>
          <p:spPr bwMode="auto">
            <a:xfrm>
              <a:off x="45146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2" name="Freeform 787"/>
            <p:cNvSpPr>
              <a:spLocks noChangeArrowheads="1"/>
            </p:cNvSpPr>
            <p:nvPr/>
          </p:nvSpPr>
          <p:spPr bwMode="auto">
            <a:xfrm>
              <a:off x="46209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3" name="Freeform 788"/>
            <p:cNvSpPr>
              <a:spLocks noChangeArrowheads="1"/>
            </p:cNvSpPr>
            <p:nvPr/>
          </p:nvSpPr>
          <p:spPr bwMode="auto">
            <a:xfrm>
              <a:off x="47162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4" name="Freeform 789"/>
            <p:cNvSpPr>
              <a:spLocks noChangeArrowheads="1"/>
            </p:cNvSpPr>
            <p:nvPr/>
          </p:nvSpPr>
          <p:spPr bwMode="auto">
            <a:xfrm>
              <a:off x="4821014" y="3524021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5" name="Freeform 790"/>
            <p:cNvSpPr>
              <a:spLocks noChangeArrowheads="1"/>
            </p:cNvSpPr>
            <p:nvPr/>
          </p:nvSpPr>
          <p:spPr bwMode="auto">
            <a:xfrm>
              <a:off x="49257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6" name="Freeform 791"/>
            <p:cNvSpPr>
              <a:spLocks noChangeArrowheads="1"/>
            </p:cNvSpPr>
            <p:nvPr/>
          </p:nvSpPr>
          <p:spPr bwMode="auto">
            <a:xfrm>
              <a:off x="5030564" y="3524021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7" name="Freeform 796"/>
            <p:cNvSpPr>
              <a:spLocks noChangeArrowheads="1"/>
            </p:cNvSpPr>
            <p:nvPr/>
          </p:nvSpPr>
          <p:spPr bwMode="auto">
            <a:xfrm>
              <a:off x="26842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8" name="Freeform 797"/>
            <p:cNvSpPr>
              <a:spLocks noChangeArrowheads="1"/>
            </p:cNvSpPr>
            <p:nvPr/>
          </p:nvSpPr>
          <p:spPr bwMode="auto">
            <a:xfrm>
              <a:off x="2789014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79" name="Freeform 798"/>
            <p:cNvSpPr>
              <a:spLocks noChangeArrowheads="1"/>
            </p:cNvSpPr>
            <p:nvPr/>
          </p:nvSpPr>
          <p:spPr bwMode="auto">
            <a:xfrm>
              <a:off x="2890614" y="3574821"/>
              <a:ext cx="103188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0" name="Freeform 799"/>
            <p:cNvSpPr>
              <a:spLocks noChangeArrowheads="1"/>
            </p:cNvSpPr>
            <p:nvPr/>
          </p:nvSpPr>
          <p:spPr bwMode="auto">
            <a:xfrm>
              <a:off x="2993802" y="3574821"/>
              <a:ext cx="103187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1" name="Freeform 800"/>
            <p:cNvSpPr>
              <a:spLocks noChangeArrowheads="1"/>
            </p:cNvSpPr>
            <p:nvPr/>
          </p:nvSpPr>
          <p:spPr bwMode="auto">
            <a:xfrm>
              <a:off x="310016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2" name="Freeform 801"/>
            <p:cNvSpPr>
              <a:spLocks noChangeArrowheads="1"/>
            </p:cNvSpPr>
            <p:nvPr/>
          </p:nvSpPr>
          <p:spPr bwMode="auto">
            <a:xfrm>
              <a:off x="3206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3" name="Freeform 802"/>
            <p:cNvSpPr>
              <a:spLocks noChangeArrowheads="1"/>
            </p:cNvSpPr>
            <p:nvPr/>
          </p:nvSpPr>
          <p:spPr bwMode="auto">
            <a:xfrm>
              <a:off x="33113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4" name="Freeform 803"/>
            <p:cNvSpPr>
              <a:spLocks noChangeArrowheads="1"/>
            </p:cNvSpPr>
            <p:nvPr/>
          </p:nvSpPr>
          <p:spPr bwMode="auto">
            <a:xfrm>
              <a:off x="3417664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5" name="Freeform 804"/>
            <p:cNvSpPr>
              <a:spLocks noChangeArrowheads="1"/>
            </p:cNvSpPr>
            <p:nvPr/>
          </p:nvSpPr>
          <p:spPr bwMode="auto">
            <a:xfrm>
              <a:off x="3552602" y="3558946"/>
              <a:ext cx="69850" cy="69850"/>
            </a:xfrm>
            <a:custGeom>
              <a:avLst/>
              <a:gdLst>
                <a:gd name="T0" fmla="*/ 2147483646 w 14"/>
                <a:gd name="T1" fmla="*/ 2147483646 h 14"/>
                <a:gd name="T2" fmla="*/ 2147483646 w 14"/>
                <a:gd name="T3" fmla="*/ 2147483646 h 14"/>
                <a:gd name="T4" fmla="*/ 2147483646 w 1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4"/>
                <a:gd name="T10" fmla="*/ 0 h 14"/>
                <a:gd name="T11" fmla="*/ 14 w 1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4">
                  <a:moveTo>
                    <a:pt x="3" y="5"/>
                  </a:moveTo>
                  <a:cubicBezTo>
                    <a:pt x="11" y="0"/>
                    <a:pt x="14" y="14"/>
                    <a:pt x="6" y="14"/>
                  </a:cubicBezTo>
                  <a:cubicBezTo>
                    <a:pt x="0" y="14"/>
                    <a:pt x="0" y="8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6" name="Freeform 805"/>
            <p:cNvSpPr>
              <a:spLocks noChangeArrowheads="1"/>
            </p:cNvSpPr>
            <p:nvPr/>
          </p:nvSpPr>
          <p:spPr bwMode="auto">
            <a:xfrm>
              <a:off x="3627214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7" name="Freeform 806"/>
            <p:cNvSpPr>
              <a:spLocks noChangeArrowheads="1"/>
            </p:cNvSpPr>
            <p:nvPr/>
          </p:nvSpPr>
          <p:spPr bwMode="auto">
            <a:xfrm>
              <a:off x="3738339" y="3584346"/>
              <a:ext cx="88900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2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8" name="Freeform 807"/>
            <p:cNvSpPr>
              <a:spLocks noChangeArrowheads="1"/>
            </p:cNvSpPr>
            <p:nvPr/>
          </p:nvSpPr>
          <p:spPr bwMode="auto">
            <a:xfrm>
              <a:off x="38335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89" name="Freeform 808"/>
            <p:cNvSpPr>
              <a:spLocks noChangeArrowheads="1"/>
            </p:cNvSpPr>
            <p:nvPr/>
          </p:nvSpPr>
          <p:spPr bwMode="auto">
            <a:xfrm>
              <a:off x="3933602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0" name="Freeform 810"/>
            <p:cNvSpPr>
              <a:spLocks noChangeArrowheads="1"/>
            </p:cNvSpPr>
            <p:nvPr/>
          </p:nvSpPr>
          <p:spPr bwMode="auto">
            <a:xfrm>
              <a:off x="403837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1" name="Freeform 811"/>
            <p:cNvSpPr>
              <a:spLocks noChangeArrowheads="1"/>
            </p:cNvSpPr>
            <p:nvPr/>
          </p:nvSpPr>
          <p:spPr bwMode="auto">
            <a:xfrm>
              <a:off x="4143152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2" name="Freeform 812"/>
            <p:cNvSpPr>
              <a:spLocks noChangeArrowheads="1"/>
            </p:cNvSpPr>
            <p:nvPr/>
          </p:nvSpPr>
          <p:spPr bwMode="auto">
            <a:xfrm>
              <a:off x="4244752" y="35748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3" name="Freeform 813"/>
            <p:cNvSpPr>
              <a:spLocks noChangeArrowheads="1"/>
            </p:cNvSpPr>
            <p:nvPr/>
          </p:nvSpPr>
          <p:spPr bwMode="auto">
            <a:xfrm>
              <a:off x="4349527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4" name="Freeform 814"/>
            <p:cNvSpPr>
              <a:spLocks noChangeArrowheads="1"/>
            </p:cNvSpPr>
            <p:nvPr/>
          </p:nvSpPr>
          <p:spPr bwMode="auto">
            <a:xfrm>
              <a:off x="4455889" y="35748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5" name="Freeform 815"/>
            <p:cNvSpPr>
              <a:spLocks noChangeArrowheads="1"/>
            </p:cNvSpPr>
            <p:nvPr/>
          </p:nvSpPr>
          <p:spPr bwMode="auto">
            <a:xfrm>
              <a:off x="455907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6" name="Freeform 816"/>
            <p:cNvSpPr>
              <a:spLocks noChangeArrowheads="1"/>
            </p:cNvSpPr>
            <p:nvPr/>
          </p:nvSpPr>
          <p:spPr bwMode="auto">
            <a:xfrm>
              <a:off x="466543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7" name="Freeform 817"/>
            <p:cNvSpPr>
              <a:spLocks noChangeArrowheads="1"/>
            </p:cNvSpPr>
            <p:nvPr/>
          </p:nvSpPr>
          <p:spPr bwMode="auto">
            <a:xfrm>
              <a:off x="477180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8" name="Freeform 818"/>
            <p:cNvSpPr>
              <a:spLocks noChangeArrowheads="1"/>
            </p:cNvSpPr>
            <p:nvPr/>
          </p:nvSpPr>
          <p:spPr bwMode="auto">
            <a:xfrm>
              <a:off x="4874989" y="35748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99" name="Freeform 819"/>
            <p:cNvSpPr>
              <a:spLocks noChangeArrowheads="1"/>
            </p:cNvSpPr>
            <p:nvPr/>
          </p:nvSpPr>
          <p:spPr bwMode="auto">
            <a:xfrm>
              <a:off x="49813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0" name="Freeform 820"/>
            <p:cNvSpPr>
              <a:spLocks noChangeArrowheads="1"/>
            </p:cNvSpPr>
            <p:nvPr/>
          </p:nvSpPr>
          <p:spPr bwMode="auto">
            <a:xfrm>
              <a:off x="5111527" y="3558946"/>
              <a:ext cx="61912" cy="74612"/>
            </a:xfrm>
            <a:custGeom>
              <a:avLst/>
              <a:gdLst>
                <a:gd name="T0" fmla="*/ 2147483646 w 12"/>
                <a:gd name="T1" fmla="*/ 2147483646 h 15"/>
                <a:gd name="T2" fmla="*/ 2147483646 w 12"/>
                <a:gd name="T3" fmla="*/ 2147483646 h 15"/>
                <a:gd name="T4" fmla="*/ 2147483646 w 12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2"/>
                <a:gd name="T10" fmla="*/ 0 h 15"/>
                <a:gd name="T11" fmla="*/ 12 w 12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" h="15">
                  <a:moveTo>
                    <a:pt x="4" y="5"/>
                  </a:moveTo>
                  <a:cubicBezTo>
                    <a:pt x="12" y="0"/>
                    <a:pt x="12" y="13"/>
                    <a:pt x="7" y="14"/>
                  </a:cubicBezTo>
                  <a:cubicBezTo>
                    <a:pt x="1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1" name="Freeform 823"/>
            <p:cNvSpPr>
              <a:spLocks noChangeArrowheads="1"/>
            </p:cNvSpPr>
            <p:nvPr/>
          </p:nvSpPr>
          <p:spPr bwMode="auto">
            <a:xfrm>
              <a:off x="26286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2" name="Freeform 824"/>
            <p:cNvSpPr>
              <a:spLocks noChangeArrowheads="1"/>
            </p:cNvSpPr>
            <p:nvPr/>
          </p:nvSpPr>
          <p:spPr bwMode="auto">
            <a:xfrm>
              <a:off x="27350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3" name="Freeform 825"/>
            <p:cNvSpPr>
              <a:spLocks noChangeArrowheads="1"/>
            </p:cNvSpPr>
            <p:nvPr/>
          </p:nvSpPr>
          <p:spPr bwMode="auto">
            <a:xfrm>
              <a:off x="28398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4" name="Freeform 826"/>
            <p:cNvSpPr>
              <a:spLocks noChangeArrowheads="1"/>
            </p:cNvSpPr>
            <p:nvPr/>
          </p:nvSpPr>
          <p:spPr bwMode="auto">
            <a:xfrm>
              <a:off x="29461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5" name="Freeform 827"/>
            <p:cNvSpPr>
              <a:spLocks noChangeArrowheads="1"/>
            </p:cNvSpPr>
            <p:nvPr/>
          </p:nvSpPr>
          <p:spPr bwMode="auto">
            <a:xfrm>
              <a:off x="3049364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6" name="Freeform 828"/>
            <p:cNvSpPr>
              <a:spLocks noChangeArrowheads="1"/>
            </p:cNvSpPr>
            <p:nvPr/>
          </p:nvSpPr>
          <p:spPr bwMode="auto">
            <a:xfrm>
              <a:off x="31557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7" name="Freeform 829"/>
            <p:cNvSpPr>
              <a:spLocks noChangeArrowheads="1"/>
            </p:cNvSpPr>
            <p:nvPr/>
          </p:nvSpPr>
          <p:spPr bwMode="auto">
            <a:xfrm>
              <a:off x="325097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8" name="Freeform 830"/>
            <p:cNvSpPr>
              <a:spLocks noChangeArrowheads="1"/>
            </p:cNvSpPr>
            <p:nvPr/>
          </p:nvSpPr>
          <p:spPr bwMode="auto">
            <a:xfrm>
              <a:off x="3355752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09" name="Freeform 831"/>
            <p:cNvSpPr>
              <a:spLocks noChangeArrowheads="1"/>
            </p:cNvSpPr>
            <p:nvPr/>
          </p:nvSpPr>
          <p:spPr bwMode="auto">
            <a:xfrm>
              <a:off x="3471639" y="3625621"/>
              <a:ext cx="80963" cy="69850"/>
            </a:xfrm>
            <a:custGeom>
              <a:avLst/>
              <a:gdLst>
                <a:gd name="T0" fmla="*/ 2147483646 w 16"/>
                <a:gd name="T1" fmla="*/ 2147483646 h 14"/>
                <a:gd name="T2" fmla="*/ 2147483646 w 16"/>
                <a:gd name="T3" fmla="*/ 2147483646 h 14"/>
                <a:gd name="T4" fmla="*/ 2147483646 w 16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6"/>
                <a:gd name="T10" fmla="*/ 0 h 14"/>
                <a:gd name="T11" fmla="*/ 16 w 16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4">
                  <a:moveTo>
                    <a:pt x="8" y="3"/>
                  </a:moveTo>
                  <a:cubicBezTo>
                    <a:pt x="12" y="0"/>
                    <a:pt x="16" y="10"/>
                    <a:pt x="13" y="12"/>
                  </a:cubicBezTo>
                  <a:cubicBezTo>
                    <a:pt x="9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0" name="Freeform 832"/>
            <p:cNvSpPr>
              <a:spLocks noChangeArrowheads="1"/>
            </p:cNvSpPr>
            <p:nvPr/>
          </p:nvSpPr>
          <p:spPr bwMode="auto">
            <a:xfrm>
              <a:off x="3568477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1" name="Freeform 833"/>
            <p:cNvSpPr>
              <a:spLocks noChangeArrowheads="1"/>
            </p:cNvSpPr>
            <p:nvPr/>
          </p:nvSpPr>
          <p:spPr bwMode="auto">
            <a:xfrm>
              <a:off x="36716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2" name="Freeform 834"/>
            <p:cNvSpPr>
              <a:spLocks noChangeArrowheads="1"/>
            </p:cNvSpPr>
            <p:nvPr/>
          </p:nvSpPr>
          <p:spPr bwMode="auto">
            <a:xfrm>
              <a:off x="3987577" y="3625621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3" name="Freeform 835"/>
            <p:cNvSpPr>
              <a:spLocks noChangeArrowheads="1"/>
            </p:cNvSpPr>
            <p:nvPr/>
          </p:nvSpPr>
          <p:spPr bwMode="auto">
            <a:xfrm>
              <a:off x="4117752" y="3589108"/>
              <a:ext cx="95250" cy="150813"/>
            </a:xfrm>
            <a:custGeom>
              <a:avLst/>
              <a:gdLst>
                <a:gd name="T0" fmla="*/ 2147483646 w 19"/>
                <a:gd name="T1" fmla="*/ 2147483646 h 30"/>
                <a:gd name="T2" fmla="*/ 705837592 w 19"/>
                <a:gd name="T3" fmla="*/ 2147483646 h 30"/>
                <a:gd name="T4" fmla="*/ 2147483646 w 19"/>
                <a:gd name="T5" fmla="*/ 2147483646 h 30"/>
                <a:gd name="T6" fmla="*/ 0 60000 65536"/>
                <a:gd name="T7" fmla="*/ 0 60000 65536"/>
                <a:gd name="T8" fmla="*/ 0 60000 65536"/>
                <a:gd name="T9" fmla="*/ 0 w 19"/>
                <a:gd name="T10" fmla="*/ 0 h 30"/>
                <a:gd name="T11" fmla="*/ 19 w 19"/>
                <a:gd name="T12" fmla="*/ 30 h 3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30">
                  <a:moveTo>
                    <a:pt x="4" y="10"/>
                  </a:moveTo>
                  <a:cubicBezTo>
                    <a:pt x="19" y="0"/>
                    <a:pt x="8" y="30"/>
                    <a:pt x="1" y="16"/>
                  </a:cubicBezTo>
                  <a:cubicBezTo>
                    <a:pt x="0" y="13"/>
                    <a:pt x="1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4" name="Freeform 836"/>
            <p:cNvSpPr>
              <a:spLocks noChangeArrowheads="1"/>
            </p:cNvSpPr>
            <p:nvPr/>
          </p:nvSpPr>
          <p:spPr bwMode="auto">
            <a:xfrm>
              <a:off x="419395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5" name="Freeform 837"/>
            <p:cNvSpPr>
              <a:spLocks noChangeArrowheads="1"/>
            </p:cNvSpPr>
            <p:nvPr/>
          </p:nvSpPr>
          <p:spPr bwMode="auto">
            <a:xfrm>
              <a:off x="430031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6" name="Freeform 838"/>
            <p:cNvSpPr>
              <a:spLocks noChangeArrowheads="1"/>
            </p:cNvSpPr>
            <p:nvPr/>
          </p:nvSpPr>
          <p:spPr bwMode="auto">
            <a:xfrm>
              <a:off x="4403502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7" name="Freeform 839"/>
            <p:cNvSpPr>
              <a:spLocks noChangeArrowheads="1"/>
            </p:cNvSpPr>
            <p:nvPr/>
          </p:nvSpPr>
          <p:spPr bwMode="auto">
            <a:xfrm>
              <a:off x="4509864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8" name="Freeform 840"/>
            <p:cNvSpPr>
              <a:spLocks noChangeArrowheads="1"/>
            </p:cNvSpPr>
            <p:nvPr/>
          </p:nvSpPr>
          <p:spPr bwMode="auto">
            <a:xfrm>
              <a:off x="4614639" y="3625621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2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19" name="Freeform 841"/>
            <p:cNvSpPr>
              <a:spLocks noChangeArrowheads="1"/>
            </p:cNvSpPr>
            <p:nvPr/>
          </p:nvSpPr>
          <p:spPr bwMode="auto">
            <a:xfrm>
              <a:off x="471623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0" name="Freeform 842"/>
            <p:cNvSpPr>
              <a:spLocks noChangeArrowheads="1"/>
            </p:cNvSpPr>
            <p:nvPr/>
          </p:nvSpPr>
          <p:spPr bwMode="auto">
            <a:xfrm>
              <a:off x="4821014" y="3625621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1" name="Freeform 843"/>
            <p:cNvSpPr>
              <a:spLocks noChangeArrowheads="1"/>
            </p:cNvSpPr>
            <p:nvPr/>
          </p:nvSpPr>
          <p:spPr bwMode="auto">
            <a:xfrm>
              <a:off x="4925789" y="3625621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2" name="Freeform 844"/>
            <p:cNvSpPr>
              <a:spLocks noChangeArrowheads="1"/>
            </p:cNvSpPr>
            <p:nvPr/>
          </p:nvSpPr>
          <p:spPr bwMode="auto">
            <a:xfrm>
              <a:off x="5022627" y="3625621"/>
              <a:ext cx="125412" cy="84137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20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3" name="Freeform 847"/>
            <p:cNvSpPr>
              <a:spLocks noChangeArrowheads="1"/>
            </p:cNvSpPr>
            <p:nvPr/>
          </p:nvSpPr>
          <p:spPr bwMode="auto">
            <a:xfrm>
              <a:off x="25747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4" name="Freeform 848"/>
            <p:cNvSpPr>
              <a:spLocks noChangeArrowheads="1"/>
            </p:cNvSpPr>
            <p:nvPr/>
          </p:nvSpPr>
          <p:spPr bwMode="auto">
            <a:xfrm>
              <a:off x="2674714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5" name="Freeform 849"/>
            <p:cNvSpPr>
              <a:spLocks noChangeArrowheads="1"/>
            </p:cNvSpPr>
            <p:nvPr/>
          </p:nvSpPr>
          <p:spPr bwMode="auto">
            <a:xfrm>
              <a:off x="27794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6" name="Freeform 850"/>
            <p:cNvSpPr>
              <a:spLocks noChangeArrowheads="1"/>
            </p:cNvSpPr>
            <p:nvPr/>
          </p:nvSpPr>
          <p:spPr bwMode="auto">
            <a:xfrm>
              <a:off x="2884264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7" name="Freeform 851"/>
            <p:cNvSpPr>
              <a:spLocks noChangeArrowheads="1"/>
            </p:cNvSpPr>
            <p:nvPr/>
          </p:nvSpPr>
          <p:spPr bwMode="auto">
            <a:xfrm>
              <a:off x="29906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8" name="Freeform 852"/>
            <p:cNvSpPr>
              <a:spLocks noChangeArrowheads="1"/>
            </p:cNvSpPr>
            <p:nvPr/>
          </p:nvSpPr>
          <p:spPr bwMode="auto">
            <a:xfrm>
              <a:off x="3096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29" name="Freeform 853"/>
            <p:cNvSpPr>
              <a:spLocks noChangeArrowheads="1"/>
            </p:cNvSpPr>
            <p:nvPr/>
          </p:nvSpPr>
          <p:spPr bwMode="auto">
            <a:xfrm>
              <a:off x="320017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0" name="Freeform 854"/>
            <p:cNvSpPr>
              <a:spLocks noChangeArrowheads="1"/>
            </p:cNvSpPr>
            <p:nvPr/>
          </p:nvSpPr>
          <p:spPr bwMode="auto">
            <a:xfrm>
              <a:off x="33065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1" name="Freeform 855"/>
            <p:cNvSpPr>
              <a:spLocks noChangeArrowheads="1"/>
            </p:cNvSpPr>
            <p:nvPr/>
          </p:nvSpPr>
          <p:spPr bwMode="auto">
            <a:xfrm>
              <a:off x="3406552" y="3679596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2" name="Freeform 856"/>
            <p:cNvSpPr>
              <a:spLocks noChangeArrowheads="1"/>
            </p:cNvSpPr>
            <p:nvPr/>
          </p:nvSpPr>
          <p:spPr bwMode="auto">
            <a:xfrm>
              <a:off x="36161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3" name="Freeform 857"/>
            <p:cNvSpPr>
              <a:spLocks noChangeArrowheads="1"/>
            </p:cNvSpPr>
            <p:nvPr/>
          </p:nvSpPr>
          <p:spPr bwMode="auto">
            <a:xfrm>
              <a:off x="3722464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4" name="Freeform 858"/>
            <p:cNvSpPr>
              <a:spLocks noChangeArrowheads="1"/>
            </p:cNvSpPr>
            <p:nvPr/>
          </p:nvSpPr>
          <p:spPr bwMode="auto">
            <a:xfrm>
              <a:off x="3827239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5" name="Freeform 859"/>
            <p:cNvSpPr>
              <a:spLocks noChangeArrowheads="1"/>
            </p:cNvSpPr>
            <p:nvPr/>
          </p:nvSpPr>
          <p:spPr bwMode="auto">
            <a:xfrm>
              <a:off x="4244752" y="367959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6" name="Freeform 860"/>
            <p:cNvSpPr>
              <a:spLocks noChangeArrowheads="1"/>
            </p:cNvSpPr>
            <p:nvPr/>
          </p:nvSpPr>
          <p:spPr bwMode="auto">
            <a:xfrm>
              <a:off x="4349527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7" name="Freeform 861"/>
            <p:cNvSpPr>
              <a:spLocks noChangeArrowheads="1"/>
            </p:cNvSpPr>
            <p:nvPr/>
          </p:nvSpPr>
          <p:spPr bwMode="auto">
            <a:xfrm>
              <a:off x="4455889" y="36795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8" name="Freeform 862"/>
            <p:cNvSpPr>
              <a:spLocks noChangeArrowheads="1"/>
            </p:cNvSpPr>
            <p:nvPr/>
          </p:nvSpPr>
          <p:spPr bwMode="auto">
            <a:xfrm>
              <a:off x="455907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39" name="Freeform 863"/>
            <p:cNvSpPr>
              <a:spLocks noChangeArrowheads="1"/>
            </p:cNvSpPr>
            <p:nvPr/>
          </p:nvSpPr>
          <p:spPr bwMode="auto">
            <a:xfrm>
              <a:off x="466543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0" name="Freeform 864"/>
            <p:cNvSpPr>
              <a:spLocks noChangeArrowheads="1"/>
            </p:cNvSpPr>
            <p:nvPr/>
          </p:nvSpPr>
          <p:spPr bwMode="auto">
            <a:xfrm>
              <a:off x="4771802" y="36795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1" name="Freeform 865"/>
            <p:cNvSpPr>
              <a:spLocks noChangeArrowheads="1"/>
            </p:cNvSpPr>
            <p:nvPr/>
          </p:nvSpPr>
          <p:spPr bwMode="auto">
            <a:xfrm>
              <a:off x="4874989" y="36795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2" name="Freeform 866"/>
            <p:cNvSpPr>
              <a:spLocks noChangeArrowheads="1"/>
            </p:cNvSpPr>
            <p:nvPr/>
          </p:nvSpPr>
          <p:spPr bwMode="auto">
            <a:xfrm>
              <a:off x="4986114" y="3673246"/>
              <a:ext cx="90488" cy="77787"/>
            </a:xfrm>
            <a:custGeom>
              <a:avLst/>
              <a:gdLst>
                <a:gd name="T0" fmla="*/ 2147483646 w 18"/>
                <a:gd name="T1" fmla="*/ 2147483646 h 15"/>
                <a:gd name="T2" fmla="*/ 2147483646 w 18"/>
                <a:gd name="T3" fmla="*/ 2147483646 h 15"/>
                <a:gd name="T4" fmla="*/ 2147483646 w 18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8"/>
                <a:gd name="T10" fmla="*/ 0 h 15"/>
                <a:gd name="T11" fmla="*/ 18 w 18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5">
                  <a:moveTo>
                    <a:pt x="8" y="3"/>
                  </a:moveTo>
                  <a:cubicBezTo>
                    <a:pt x="12" y="0"/>
                    <a:pt x="18" y="3"/>
                    <a:pt x="16" y="8"/>
                  </a:cubicBezTo>
                  <a:cubicBezTo>
                    <a:pt x="14" y="15"/>
                    <a:pt x="0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3" name="Freeform 868"/>
            <p:cNvSpPr>
              <a:spLocks noChangeArrowheads="1"/>
            </p:cNvSpPr>
            <p:nvPr/>
          </p:nvSpPr>
          <p:spPr bwMode="auto">
            <a:xfrm>
              <a:off x="2625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4" name="Freeform 869"/>
            <p:cNvSpPr>
              <a:spLocks noChangeArrowheads="1"/>
            </p:cNvSpPr>
            <p:nvPr/>
          </p:nvSpPr>
          <p:spPr bwMode="auto">
            <a:xfrm>
              <a:off x="272868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5" name="Freeform 870"/>
            <p:cNvSpPr>
              <a:spLocks noChangeArrowheads="1"/>
            </p:cNvSpPr>
            <p:nvPr/>
          </p:nvSpPr>
          <p:spPr bwMode="auto">
            <a:xfrm>
              <a:off x="283505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6" name="Freeform 871"/>
            <p:cNvSpPr>
              <a:spLocks noChangeArrowheads="1"/>
            </p:cNvSpPr>
            <p:nvPr/>
          </p:nvSpPr>
          <p:spPr bwMode="auto">
            <a:xfrm>
              <a:off x="2939827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7" name="Freeform 872"/>
            <p:cNvSpPr>
              <a:spLocks noChangeArrowheads="1"/>
            </p:cNvSpPr>
            <p:nvPr/>
          </p:nvSpPr>
          <p:spPr bwMode="auto">
            <a:xfrm>
              <a:off x="3041427" y="3728808"/>
              <a:ext cx="103187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8" name="Freeform 873"/>
            <p:cNvSpPr>
              <a:spLocks noChangeArrowheads="1"/>
            </p:cNvSpPr>
            <p:nvPr/>
          </p:nvSpPr>
          <p:spPr bwMode="auto">
            <a:xfrm>
              <a:off x="31446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49" name="Freeform 874"/>
            <p:cNvSpPr>
              <a:spLocks noChangeArrowheads="1"/>
            </p:cNvSpPr>
            <p:nvPr/>
          </p:nvSpPr>
          <p:spPr bwMode="auto">
            <a:xfrm>
              <a:off x="325097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0" name="Freeform 875"/>
            <p:cNvSpPr>
              <a:spLocks noChangeArrowheads="1"/>
            </p:cNvSpPr>
            <p:nvPr/>
          </p:nvSpPr>
          <p:spPr bwMode="auto">
            <a:xfrm>
              <a:off x="3355752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1" name="Freeform 876"/>
            <p:cNvSpPr>
              <a:spLocks noChangeArrowheads="1"/>
            </p:cNvSpPr>
            <p:nvPr/>
          </p:nvSpPr>
          <p:spPr bwMode="auto">
            <a:xfrm>
              <a:off x="34621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2" name="Freeform 877"/>
            <p:cNvSpPr>
              <a:spLocks noChangeArrowheads="1"/>
            </p:cNvSpPr>
            <p:nvPr/>
          </p:nvSpPr>
          <p:spPr bwMode="auto">
            <a:xfrm>
              <a:off x="367166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3" name="Freeform 878"/>
            <p:cNvSpPr>
              <a:spLocks noChangeArrowheads="1"/>
            </p:cNvSpPr>
            <p:nvPr/>
          </p:nvSpPr>
          <p:spPr bwMode="auto">
            <a:xfrm>
              <a:off x="37780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4" name="Freeform 879"/>
            <p:cNvSpPr>
              <a:spLocks noChangeArrowheads="1"/>
            </p:cNvSpPr>
            <p:nvPr/>
          </p:nvSpPr>
          <p:spPr bwMode="auto">
            <a:xfrm>
              <a:off x="3878039" y="3728808"/>
              <a:ext cx="106363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5" name="Freeform 880"/>
            <p:cNvSpPr>
              <a:spLocks noChangeArrowheads="1"/>
            </p:cNvSpPr>
            <p:nvPr/>
          </p:nvSpPr>
          <p:spPr bwMode="auto">
            <a:xfrm>
              <a:off x="4300314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6" name="Freeform 881"/>
            <p:cNvSpPr>
              <a:spLocks noChangeArrowheads="1"/>
            </p:cNvSpPr>
            <p:nvPr/>
          </p:nvSpPr>
          <p:spPr bwMode="auto">
            <a:xfrm>
              <a:off x="4403502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7" name="Freeform 882"/>
            <p:cNvSpPr>
              <a:spLocks noChangeArrowheads="1"/>
            </p:cNvSpPr>
            <p:nvPr/>
          </p:nvSpPr>
          <p:spPr bwMode="auto">
            <a:xfrm>
              <a:off x="4614639" y="3728808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8" name="Freeform 883"/>
            <p:cNvSpPr>
              <a:spLocks noChangeArrowheads="1"/>
            </p:cNvSpPr>
            <p:nvPr/>
          </p:nvSpPr>
          <p:spPr bwMode="auto">
            <a:xfrm>
              <a:off x="4716239" y="3728808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59" name="Freeform 885"/>
            <p:cNvSpPr>
              <a:spLocks noChangeArrowheads="1"/>
            </p:cNvSpPr>
            <p:nvPr/>
          </p:nvSpPr>
          <p:spPr bwMode="auto">
            <a:xfrm>
              <a:off x="25747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0" name="Freeform 886"/>
            <p:cNvSpPr>
              <a:spLocks noChangeArrowheads="1"/>
            </p:cNvSpPr>
            <p:nvPr/>
          </p:nvSpPr>
          <p:spPr bwMode="auto">
            <a:xfrm>
              <a:off x="2674714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1" name="Freeform 887"/>
            <p:cNvSpPr>
              <a:spLocks noChangeArrowheads="1"/>
            </p:cNvSpPr>
            <p:nvPr/>
          </p:nvSpPr>
          <p:spPr bwMode="auto">
            <a:xfrm>
              <a:off x="27794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2" name="Freeform 888"/>
            <p:cNvSpPr>
              <a:spLocks noChangeArrowheads="1"/>
            </p:cNvSpPr>
            <p:nvPr/>
          </p:nvSpPr>
          <p:spPr bwMode="auto">
            <a:xfrm>
              <a:off x="2884264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3" name="Freeform 889"/>
            <p:cNvSpPr>
              <a:spLocks noChangeArrowheads="1"/>
            </p:cNvSpPr>
            <p:nvPr/>
          </p:nvSpPr>
          <p:spPr bwMode="auto">
            <a:xfrm>
              <a:off x="29906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4" name="Freeform 890"/>
            <p:cNvSpPr>
              <a:spLocks noChangeArrowheads="1"/>
            </p:cNvSpPr>
            <p:nvPr/>
          </p:nvSpPr>
          <p:spPr bwMode="auto">
            <a:xfrm>
              <a:off x="309698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5" name="Freeform 891"/>
            <p:cNvSpPr>
              <a:spLocks noChangeArrowheads="1"/>
            </p:cNvSpPr>
            <p:nvPr/>
          </p:nvSpPr>
          <p:spPr bwMode="auto">
            <a:xfrm>
              <a:off x="320017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6" name="Freeform 892"/>
            <p:cNvSpPr>
              <a:spLocks noChangeArrowheads="1"/>
            </p:cNvSpPr>
            <p:nvPr/>
          </p:nvSpPr>
          <p:spPr bwMode="auto">
            <a:xfrm>
              <a:off x="33065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7" name="Freeform 893"/>
            <p:cNvSpPr>
              <a:spLocks noChangeArrowheads="1"/>
            </p:cNvSpPr>
            <p:nvPr/>
          </p:nvSpPr>
          <p:spPr bwMode="auto">
            <a:xfrm>
              <a:off x="3406552" y="37843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8" name="Freeform 894"/>
            <p:cNvSpPr>
              <a:spLocks noChangeArrowheads="1"/>
            </p:cNvSpPr>
            <p:nvPr/>
          </p:nvSpPr>
          <p:spPr bwMode="auto">
            <a:xfrm>
              <a:off x="351291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69" name="Freeform 895"/>
            <p:cNvSpPr>
              <a:spLocks noChangeArrowheads="1"/>
            </p:cNvSpPr>
            <p:nvPr/>
          </p:nvSpPr>
          <p:spPr bwMode="auto">
            <a:xfrm>
              <a:off x="3722464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0" name="Freeform 896"/>
            <p:cNvSpPr>
              <a:spLocks noChangeArrowheads="1"/>
            </p:cNvSpPr>
            <p:nvPr/>
          </p:nvSpPr>
          <p:spPr bwMode="auto">
            <a:xfrm>
              <a:off x="3827239" y="37843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1" name="Freeform 897"/>
            <p:cNvSpPr>
              <a:spLocks noChangeArrowheads="1"/>
            </p:cNvSpPr>
            <p:nvPr/>
          </p:nvSpPr>
          <p:spPr bwMode="auto">
            <a:xfrm>
              <a:off x="4244752" y="37843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2" name="Freeform 898"/>
            <p:cNvSpPr>
              <a:spLocks noChangeArrowheads="1"/>
            </p:cNvSpPr>
            <p:nvPr/>
          </p:nvSpPr>
          <p:spPr bwMode="auto">
            <a:xfrm>
              <a:off x="4349527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3" name="Freeform 899"/>
            <p:cNvSpPr>
              <a:spLocks noChangeArrowheads="1"/>
            </p:cNvSpPr>
            <p:nvPr/>
          </p:nvSpPr>
          <p:spPr bwMode="auto">
            <a:xfrm>
              <a:off x="4665439" y="37843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4" name="Freeform 900"/>
            <p:cNvSpPr>
              <a:spLocks noChangeArrowheads="1"/>
            </p:cNvSpPr>
            <p:nvPr/>
          </p:nvSpPr>
          <p:spPr bwMode="auto">
            <a:xfrm>
              <a:off x="4771802" y="37843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5" name="Freeform 903"/>
            <p:cNvSpPr>
              <a:spLocks noChangeArrowheads="1"/>
            </p:cNvSpPr>
            <p:nvPr/>
          </p:nvSpPr>
          <p:spPr bwMode="auto">
            <a:xfrm>
              <a:off x="262550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6" name="Freeform 904"/>
            <p:cNvSpPr>
              <a:spLocks noChangeArrowheads="1"/>
            </p:cNvSpPr>
            <p:nvPr/>
          </p:nvSpPr>
          <p:spPr bwMode="auto">
            <a:xfrm>
              <a:off x="272868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7" name="Freeform 905"/>
            <p:cNvSpPr>
              <a:spLocks noChangeArrowheads="1"/>
            </p:cNvSpPr>
            <p:nvPr/>
          </p:nvSpPr>
          <p:spPr bwMode="auto">
            <a:xfrm>
              <a:off x="2835052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8" name="Freeform 906"/>
            <p:cNvSpPr>
              <a:spLocks noChangeArrowheads="1"/>
            </p:cNvSpPr>
            <p:nvPr/>
          </p:nvSpPr>
          <p:spPr bwMode="auto">
            <a:xfrm>
              <a:off x="2939827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79" name="Freeform 907"/>
            <p:cNvSpPr>
              <a:spLocks noChangeArrowheads="1"/>
            </p:cNvSpPr>
            <p:nvPr/>
          </p:nvSpPr>
          <p:spPr bwMode="auto">
            <a:xfrm>
              <a:off x="3041427" y="3835171"/>
              <a:ext cx="103187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0" name="Freeform 908"/>
            <p:cNvSpPr>
              <a:spLocks noChangeArrowheads="1"/>
            </p:cNvSpPr>
            <p:nvPr/>
          </p:nvSpPr>
          <p:spPr bwMode="auto">
            <a:xfrm>
              <a:off x="31446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1" name="Freeform 909"/>
            <p:cNvSpPr>
              <a:spLocks noChangeArrowheads="1"/>
            </p:cNvSpPr>
            <p:nvPr/>
          </p:nvSpPr>
          <p:spPr bwMode="auto">
            <a:xfrm>
              <a:off x="3250977" y="3835171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2" name="Freeform 910"/>
            <p:cNvSpPr>
              <a:spLocks noChangeArrowheads="1"/>
            </p:cNvSpPr>
            <p:nvPr/>
          </p:nvSpPr>
          <p:spPr bwMode="auto">
            <a:xfrm>
              <a:off x="3355752" y="3835171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3" name="Freeform 911"/>
            <p:cNvSpPr>
              <a:spLocks noChangeArrowheads="1"/>
            </p:cNvSpPr>
            <p:nvPr/>
          </p:nvSpPr>
          <p:spPr bwMode="auto">
            <a:xfrm>
              <a:off x="34621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4" name="Freeform 912"/>
            <p:cNvSpPr>
              <a:spLocks noChangeArrowheads="1"/>
            </p:cNvSpPr>
            <p:nvPr/>
          </p:nvSpPr>
          <p:spPr bwMode="auto">
            <a:xfrm>
              <a:off x="3576414" y="3846283"/>
              <a:ext cx="90488" cy="63500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8" y="0"/>
                    <a:pt x="18" y="2"/>
                    <a:pt x="14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5" name="Freeform 913"/>
            <p:cNvSpPr>
              <a:spLocks noChangeArrowheads="1"/>
            </p:cNvSpPr>
            <p:nvPr/>
          </p:nvSpPr>
          <p:spPr bwMode="auto">
            <a:xfrm>
              <a:off x="367166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6" name="Freeform 914"/>
            <p:cNvSpPr>
              <a:spLocks noChangeArrowheads="1"/>
            </p:cNvSpPr>
            <p:nvPr/>
          </p:nvSpPr>
          <p:spPr bwMode="auto">
            <a:xfrm>
              <a:off x="4300314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7" name="Freeform 915"/>
            <p:cNvSpPr>
              <a:spLocks noChangeArrowheads="1"/>
            </p:cNvSpPr>
            <p:nvPr/>
          </p:nvSpPr>
          <p:spPr bwMode="auto">
            <a:xfrm>
              <a:off x="4716239" y="3835171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8" name="Freeform 916"/>
            <p:cNvSpPr>
              <a:spLocks noChangeArrowheads="1"/>
            </p:cNvSpPr>
            <p:nvPr/>
          </p:nvSpPr>
          <p:spPr bwMode="auto">
            <a:xfrm>
              <a:off x="4821014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89" name="Freeform 917"/>
            <p:cNvSpPr>
              <a:spLocks noChangeArrowheads="1"/>
            </p:cNvSpPr>
            <p:nvPr/>
          </p:nvSpPr>
          <p:spPr bwMode="auto">
            <a:xfrm>
              <a:off x="25747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0" name="Freeform 918"/>
            <p:cNvSpPr>
              <a:spLocks noChangeArrowheads="1"/>
            </p:cNvSpPr>
            <p:nvPr/>
          </p:nvSpPr>
          <p:spPr bwMode="auto">
            <a:xfrm>
              <a:off x="2674714" y="38907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1" name="Freeform 919"/>
            <p:cNvSpPr>
              <a:spLocks noChangeArrowheads="1"/>
            </p:cNvSpPr>
            <p:nvPr/>
          </p:nvSpPr>
          <p:spPr bwMode="auto">
            <a:xfrm>
              <a:off x="27794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2" name="Freeform 920"/>
            <p:cNvSpPr>
              <a:spLocks noChangeArrowheads="1"/>
            </p:cNvSpPr>
            <p:nvPr/>
          </p:nvSpPr>
          <p:spPr bwMode="auto">
            <a:xfrm>
              <a:off x="2884264" y="38907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3" name="Freeform 921"/>
            <p:cNvSpPr>
              <a:spLocks noChangeArrowheads="1"/>
            </p:cNvSpPr>
            <p:nvPr/>
          </p:nvSpPr>
          <p:spPr bwMode="auto">
            <a:xfrm>
              <a:off x="299062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4" name="Freeform 922"/>
            <p:cNvSpPr>
              <a:spLocks noChangeArrowheads="1"/>
            </p:cNvSpPr>
            <p:nvPr/>
          </p:nvSpPr>
          <p:spPr bwMode="auto">
            <a:xfrm>
              <a:off x="309698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5" name="Freeform 923"/>
            <p:cNvSpPr>
              <a:spLocks noChangeArrowheads="1"/>
            </p:cNvSpPr>
            <p:nvPr/>
          </p:nvSpPr>
          <p:spPr bwMode="auto">
            <a:xfrm>
              <a:off x="3200177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6" name="Freeform 924"/>
            <p:cNvSpPr>
              <a:spLocks noChangeArrowheads="1"/>
            </p:cNvSpPr>
            <p:nvPr/>
          </p:nvSpPr>
          <p:spPr bwMode="auto">
            <a:xfrm>
              <a:off x="3306539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7" name="Freeform 925"/>
            <p:cNvSpPr>
              <a:spLocks noChangeArrowheads="1"/>
            </p:cNvSpPr>
            <p:nvPr/>
          </p:nvSpPr>
          <p:spPr bwMode="auto">
            <a:xfrm>
              <a:off x="3406552" y="3890733"/>
              <a:ext cx="106362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8" name="Freeform 926"/>
            <p:cNvSpPr>
              <a:spLocks noChangeArrowheads="1"/>
            </p:cNvSpPr>
            <p:nvPr/>
          </p:nvSpPr>
          <p:spPr bwMode="auto">
            <a:xfrm>
              <a:off x="3512914" y="38907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99" name="Freeform 927"/>
            <p:cNvSpPr>
              <a:spLocks noChangeArrowheads="1"/>
            </p:cNvSpPr>
            <p:nvPr/>
          </p:nvSpPr>
          <p:spPr bwMode="auto">
            <a:xfrm>
              <a:off x="3631977" y="3890733"/>
              <a:ext cx="84137" cy="65088"/>
            </a:xfrm>
            <a:custGeom>
              <a:avLst/>
              <a:gdLst>
                <a:gd name="T0" fmla="*/ 2147483646 w 17"/>
                <a:gd name="T1" fmla="*/ 1749019702 h 13"/>
                <a:gd name="T2" fmla="*/ 2147483646 w 17"/>
                <a:gd name="T3" fmla="*/ 2147483646 h 13"/>
                <a:gd name="T4" fmla="*/ 2147483646 w 17"/>
                <a:gd name="T5" fmla="*/ 1749019702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7" y="2"/>
                  </a:moveTo>
                  <a:cubicBezTo>
                    <a:pt x="10" y="0"/>
                    <a:pt x="17" y="8"/>
                    <a:pt x="12" y="11"/>
                  </a:cubicBezTo>
                  <a:cubicBezTo>
                    <a:pt x="9" y="13"/>
                    <a:pt x="0" y="6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0" name="Freeform 928"/>
            <p:cNvSpPr>
              <a:spLocks noChangeArrowheads="1"/>
            </p:cNvSpPr>
            <p:nvPr/>
          </p:nvSpPr>
          <p:spPr bwMode="auto">
            <a:xfrm>
              <a:off x="4771802" y="38907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1" name="Freeform 931"/>
            <p:cNvSpPr>
              <a:spLocks noChangeArrowheads="1"/>
            </p:cNvSpPr>
            <p:nvPr/>
          </p:nvSpPr>
          <p:spPr bwMode="auto">
            <a:xfrm>
              <a:off x="262550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2" name="Freeform 932"/>
            <p:cNvSpPr>
              <a:spLocks noChangeArrowheads="1"/>
            </p:cNvSpPr>
            <p:nvPr/>
          </p:nvSpPr>
          <p:spPr bwMode="auto">
            <a:xfrm>
              <a:off x="2728689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3" name="Freeform 933"/>
            <p:cNvSpPr>
              <a:spLocks noChangeArrowheads="1"/>
            </p:cNvSpPr>
            <p:nvPr/>
          </p:nvSpPr>
          <p:spPr bwMode="auto">
            <a:xfrm>
              <a:off x="2835052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4" name="Freeform 934"/>
            <p:cNvSpPr>
              <a:spLocks noChangeArrowheads="1"/>
            </p:cNvSpPr>
            <p:nvPr/>
          </p:nvSpPr>
          <p:spPr bwMode="auto">
            <a:xfrm>
              <a:off x="2939827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5" name="Freeform 935"/>
            <p:cNvSpPr>
              <a:spLocks noChangeArrowheads="1"/>
            </p:cNvSpPr>
            <p:nvPr/>
          </p:nvSpPr>
          <p:spPr bwMode="auto">
            <a:xfrm>
              <a:off x="3041427" y="3939946"/>
              <a:ext cx="103187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6" name="Freeform 936"/>
            <p:cNvSpPr>
              <a:spLocks noChangeArrowheads="1"/>
            </p:cNvSpPr>
            <p:nvPr/>
          </p:nvSpPr>
          <p:spPr bwMode="auto">
            <a:xfrm>
              <a:off x="31446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7" name="Freeform 937"/>
            <p:cNvSpPr>
              <a:spLocks noChangeArrowheads="1"/>
            </p:cNvSpPr>
            <p:nvPr/>
          </p:nvSpPr>
          <p:spPr bwMode="auto">
            <a:xfrm>
              <a:off x="3250977" y="3939946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8" name="Freeform 938"/>
            <p:cNvSpPr>
              <a:spLocks noChangeArrowheads="1"/>
            </p:cNvSpPr>
            <p:nvPr/>
          </p:nvSpPr>
          <p:spPr bwMode="auto">
            <a:xfrm>
              <a:off x="3355752" y="3939946"/>
              <a:ext cx="101600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09" name="Freeform 939"/>
            <p:cNvSpPr>
              <a:spLocks noChangeArrowheads="1"/>
            </p:cNvSpPr>
            <p:nvPr/>
          </p:nvSpPr>
          <p:spPr bwMode="auto">
            <a:xfrm>
              <a:off x="346211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0" name="Freeform 940"/>
            <p:cNvSpPr>
              <a:spLocks noChangeArrowheads="1"/>
            </p:cNvSpPr>
            <p:nvPr/>
          </p:nvSpPr>
          <p:spPr bwMode="auto">
            <a:xfrm>
              <a:off x="3568477" y="3939946"/>
              <a:ext cx="98425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1" name="Freeform 941"/>
            <p:cNvSpPr>
              <a:spLocks noChangeArrowheads="1"/>
            </p:cNvSpPr>
            <p:nvPr/>
          </p:nvSpPr>
          <p:spPr bwMode="auto">
            <a:xfrm>
              <a:off x="3663727" y="3935183"/>
              <a:ext cx="125412" cy="90488"/>
            </a:xfrm>
            <a:custGeom>
              <a:avLst/>
              <a:gdLst>
                <a:gd name="T0" fmla="*/ 2147483646 w 25"/>
                <a:gd name="T1" fmla="*/ 2147483646 h 18"/>
                <a:gd name="T2" fmla="*/ 2147483646 w 25"/>
                <a:gd name="T3" fmla="*/ 2147483646 h 18"/>
                <a:gd name="T4" fmla="*/ 2147483646 w 25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5"/>
                <a:gd name="T10" fmla="*/ 0 h 18"/>
                <a:gd name="T11" fmla="*/ 25 w 25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8">
                  <a:moveTo>
                    <a:pt x="11" y="3"/>
                  </a:moveTo>
                  <a:cubicBezTo>
                    <a:pt x="11" y="4"/>
                    <a:pt x="17" y="0"/>
                    <a:pt x="19" y="4"/>
                  </a:cubicBezTo>
                  <a:cubicBezTo>
                    <a:pt x="25" y="18"/>
                    <a:pt x="0" y="11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2" name="Freeform 946"/>
            <p:cNvSpPr>
              <a:spLocks noChangeArrowheads="1"/>
            </p:cNvSpPr>
            <p:nvPr/>
          </p:nvSpPr>
          <p:spPr bwMode="auto">
            <a:xfrm>
              <a:off x="2674714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3" name="Freeform 947"/>
            <p:cNvSpPr>
              <a:spLocks noChangeArrowheads="1"/>
            </p:cNvSpPr>
            <p:nvPr/>
          </p:nvSpPr>
          <p:spPr bwMode="auto">
            <a:xfrm>
              <a:off x="27794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4" name="Freeform 948"/>
            <p:cNvSpPr>
              <a:spLocks noChangeArrowheads="1"/>
            </p:cNvSpPr>
            <p:nvPr/>
          </p:nvSpPr>
          <p:spPr bwMode="auto">
            <a:xfrm>
              <a:off x="2890614" y="3990746"/>
              <a:ext cx="103188" cy="58737"/>
            </a:xfrm>
            <a:custGeom>
              <a:avLst/>
              <a:gdLst>
                <a:gd name="T0" fmla="*/ 2147483646 w 21"/>
                <a:gd name="T1" fmla="*/ 2085344606 h 12"/>
                <a:gd name="T2" fmla="*/ 2147483646 w 21"/>
                <a:gd name="T3" fmla="*/ 2147483646 h 12"/>
                <a:gd name="T4" fmla="*/ 2147483646 w 21"/>
                <a:gd name="T5" fmla="*/ 208534460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9" y="3"/>
                  </a:moveTo>
                  <a:cubicBezTo>
                    <a:pt x="13" y="0"/>
                    <a:pt x="21" y="5"/>
                    <a:pt x="17" y="9"/>
                  </a:cubicBezTo>
                  <a:cubicBezTo>
                    <a:pt x="14" y="12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5" name="Freeform 949"/>
            <p:cNvSpPr>
              <a:spLocks noChangeArrowheads="1"/>
            </p:cNvSpPr>
            <p:nvPr/>
          </p:nvSpPr>
          <p:spPr bwMode="auto">
            <a:xfrm>
              <a:off x="299062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6" name="Freeform 950"/>
            <p:cNvSpPr>
              <a:spLocks noChangeArrowheads="1"/>
            </p:cNvSpPr>
            <p:nvPr/>
          </p:nvSpPr>
          <p:spPr bwMode="auto">
            <a:xfrm>
              <a:off x="309698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7" name="Freeform 951"/>
            <p:cNvSpPr>
              <a:spLocks noChangeArrowheads="1"/>
            </p:cNvSpPr>
            <p:nvPr/>
          </p:nvSpPr>
          <p:spPr bwMode="auto">
            <a:xfrm>
              <a:off x="3200177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8" name="Freeform 952"/>
            <p:cNvSpPr>
              <a:spLocks noChangeArrowheads="1"/>
            </p:cNvSpPr>
            <p:nvPr/>
          </p:nvSpPr>
          <p:spPr bwMode="auto">
            <a:xfrm>
              <a:off x="3306539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19" name="Freeform 953"/>
            <p:cNvSpPr>
              <a:spLocks noChangeArrowheads="1"/>
            </p:cNvSpPr>
            <p:nvPr/>
          </p:nvSpPr>
          <p:spPr bwMode="auto">
            <a:xfrm>
              <a:off x="3406552" y="3990746"/>
              <a:ext cx="106362" cy="90487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0" name="Freeform 954"/>
            <p:cNvSpPr>
              <a:spLocks noChangeArrowheads="1"/>
            </p:cNvSpPr>
            <p:nvPr/>
          </p:nvSpPr>
          <p:spPr bwMode="auto">
            <a:xfrm>
              <a:off x="351291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1" name="Freeform 955"/>
            <p:cNvSpPr>
              <a:spLocks noChangeArrowheads="1"/>
            </p:cNvSpPr>
            <p:nvPr/>
          </p:nvSpPr>
          <p:spPr bwMode="auto">
            <a:xfrm>
              <a:off x="36161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2" name="Freeform 956"/>
            <p:cNvSpPr>
              <a:spLocks noChangeArrowheads="1"/>
            </p:cNvSpPr>
            <p:nvPr/>
          </p:nvSpPr>
          <p:spPr bwMode="auto">
            <a:xfrm>
              <a:off x="3722464" y="3990746"/>
              <a:ext cx="100013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3" name="Freeform 961"/>
            <p:cNvSpPr>
              <a:spLocks noChangeArrowheads="1"/>
            </p:cNvSpPr>
            <p:nvPr/>
          </p:nvSpPr>
          <p:spPr bwMode="auto">
            <a:xfrm>
              <a:off x="3041427" y="4046308"/>
              <a:ext cx="103187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4" name="Freeform 962"/>
            <p:cNvSpPr>
              <a:spLocks noChangeArrowheads="1"/>
            </p:cNvSpPr>
            <p:nvPr/>
          </p:nvSpPr>
          <p:spPr bwMode="auto">
            <a:xfrm>
              <a:off x="31446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5" name="Freeform 963"/>
            <p:cNvSpPr>
              <a:spLocks noChangeArrowheads="1"/>
            </p:cNvSpPr>
            <p:nvPr/>
          </p:nvSpPr>
          <p:spPr bwMode="auto">
            <a:xfrm>
              <a:off x="32509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6" name="Freeform 964"/>
            <p:cNvSpPr>
              <a:spLocks noChangeArrowheads="1"/>
            </p:cNvSpPr>
            <p:nvPr/>
          </p:nvSpPr>
          <p:spPr bwMode="auto">
            <a:xfrm>
              <a:off x="3355752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7" name="Freeform 965"/>
            <p:cNvSpPr>
              <a:spLocks noChangeArrowheads="1"/>
            </p:cNvSpPr>
            <p:nvPr/>
          </p:nvSpPr>
          <p:spPr bwMode="auto">
            <a:xfrm>
              <a:off x="346211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8" name="Freeform 966"/>
            <p:cNvSpPr>
              <a:spLocks noChangeArrowheads="1"/>
            </p:cNvSpPr>
            <p:nvPr/>
          </p:nvSpPr>
          <p:spPr bwMode="auto">
            <a:xfrm>
              <a:off x="3568477" y="40463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29" name="Freeform 967"/>
            <p:cNvSpPr>
              <a:spLocks noChangeArrowheads="1"/>
            </p:cNvSpPr>
            <p:nvPr/>
          </p:nvSpPr>
          <p:spPr bwMode="auto">
            <a:xfrm>
              <a:off x="36716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0" name="Freeform 973"/>
            <p:cNvSpPr>
              <a:spLocks noChangeArrowheads="1"/>
            </p:cNvSpPr>
            <p:nvPr/>
          </p:nvSpPr>
          <p:spPr bwMode="auto">
            <a:xfrm>
              <a:off x="309698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1" name="Freeform 974"/>
            <p:cNvSpPr>
              <a:spLocks noChangeArrowheads="1"/>
            </p:cNvSpPr>
            <p:nvPr/>
          </p:nvSpPr>
          <p:spPr bwMode="auto">
            <a:xfrm>
              <a:off x="3200177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2" name="Freeform 975"/>
            <p:cNvSpPr>
              <a:spLocks noChangeArrowheads="1"/>
            </p:cNvSpPr>
            <p:nvPr/>
          </p:nvSpPr>
          <p:spPr bwMode="auto">
            <a:xfrm>
              <a:off x="3306539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3" name="Freeform 976"/>
            <p:cNvSpPr>
              <a:spLocks noChangeArrowheads="1"/>
            </p:cNvSpPr>
            <p:nvPr/>
          </p:nvSpPr>
          <p:spPr bwMode="auto">
            <a:xfrm>
              <a:off x="3406552" y="4097108"/>
              <a:ext cx="106362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4" name="Freeform 977"/>
            <p:cNvSpPr>
              <a:spLocks noChangeArrowheads="1"/>
            </p:cNvSpPr>
            <p:nvPr/>
          </p:nvSpPr>
          <p:spPr bwMode="auto">
            <a:xfrm>
              <a:off x="3512914" y="409710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5" name="Freeform 978"/>
            <p:cNvSpPr>
              <a:spLocks noChangeArrowheads="1"/>
            </p:cNvSpPr>
            <p:nvPr/>
          </p:nvSpPr>
          <p:spPr bwMode="auto">
            <a:xfrm>
              <a:off x="36161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6" name="Freeform 979"/>
            <p:cNvSpPr>
              <a:spLocks noChangeArrowheads="1"/>
            </p:cNvSpPr>
            <p:nvPr/>
          </p:nvSpPr>
          <p:spPr bwMode="auto">
            <a:xfrm>
              <a:off x="49813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7" name="Freeform 986"/>
            <p:cNvSpPr>
              <a:spLocks noChangeArrowheads="1"/>
            </p:cNvSpPr>
            <p:nvPr/>
          </p:nvSpPr>
          <p:spPr bwMode="auto">
            <a:xfrm>
              <a:off x="3041427" y="4151083"/>
              <a:ext cx="103187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8" name="Freeform 987"/>
            <p:cNvSpPr>
              <a:spLocks noChangeArrowheads="1"/>
            </p:cNvSpPr>
            <p:nvPr/>
          </p:nvSpPr>
          <p:spPr bwMode="auto">
            <a:xfrm>
              <a:off x="314461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39" name="Freeform 988"/>
            <p:cNvSpPr>
              <a:spLocks noChangeArrowheads="1"/>
            </p:cNvSpPr>
            <p:nvPr/>
          </p:nvSpPr>
          <p:spPr bwMode="auto">
            <a:xfrm>
              <a:off x="32509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0" name="Freeform 989"/>
            <p:cNvSpPr>
              <a:spLocks noChangeArrowheads="1"/>
            </p:cNvSpPr>
            <p:nvPr/>
          </p:nvSpPr>
          <p:spPr bwMode="auto">
            <a:xfrm>
              <a:off x="3355752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1" name="Freeform 990"/>
            <p:cNvSpPr>
              <a:spLocks noChangeArrowheads="1"/>
            </p:cNvSpPr>
            <p:nvPr/>
          </p:nvSpPr>
          <p:spPr bwMode="auto">
            <a:xfrm>
              <a:off x="3568477" y="4151083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2" name="Freeform 991"/>
            <p:cNvSpPr>
              <a:spLocks noChangeArrowheads="1"/>
            </p:cNvSpPr>
            <p:nvPr/>
          </p:nvSpPr>
          <p:spPr bwMode="auto">
            <a:xfrm>
              <a:off x="492578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3" name="Freeform 999"/>
            <p:cNvSpPr>
              <a:spLocks noChangeArrowheads="1"/>
            </p:cNvSpPr>
            <p:nvPr/>
          </p:nvSpPr>
          <p:spPr bwMode="auto">
            <a:xfrm>
              <a:off x="309698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4" name="Freeform 1000"/>
            <p:cNvSpPr>
              <a:spLocks noChangeArrowheads="1"/>
            </p:cNvSpPr>
            <p:nvPr/>
          </p:nvSpPr>
          <p:spPr bwMode="auto">
            <a:xfrm>
              <a:off x="3200177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5" name="Freeform 1001"/>
            <p:cNvSpPr>
              <a:spLocks noChangeArrowheads="1"/>
            </p:cNvSpPr>
            <p:nvPr/>
          </p:nvSpPr>
          <p:spPr bwMode="auto">
            <a:xfrm>
              <a:off x="3306539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6" name="Freeform 1002"/>
            <p:cNvSpPr>
              <a:spLocks noChangeArrowheads="1"/>
            </p:cNvSpPr>
            <p:nvPr/>
          </p:nvSpPr>
          <p:spPr bwMode="auto">
            <a:xfrm>
              <a:off x="3406552" y="4200296"/>
              <a:ext cx="106362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7" name="Freeform 1003"/>
            <p:cNvSpPr>
              <a:spLocks noChangeArrowheads="1"/>
            </p:cNvSpPr>
            <p:nvPr/>
          </p:nvSpPr>
          <p:spPr bwMode="auto">
            <a:xfrm>
              <a:off x="3512914" y="4200296"/>
              <a:ext cx="100013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8" name="Freeform 1004"/>
            <p:cNvSpPr>
              <a:spLocks noChangeArrowheads="1"/>
            </p:cNvSpPr>
            <p:nvPr/>
          </p:nvSpPr>
          <p:spPr bwMode="auto">
            <a:xfrm>
              <a:off x="4786089" y="4192358"/>
              <a:ext cx="85725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7" y="4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8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49" name="Freeform 1005"/>
            <p:cNvSpPr>
              <a:spLocks noChangeArrowheads="1"/>
            </p:cNvSpPr>
            <p:nvPr/>
          </p:nvSpPr>
          <p:spPr bwMode="auto">
            <a:xfrm>
              <a:off x="5427439" y="4186008"/>
              <a:ext cx="69850" cy="76200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4" y="5"/>
                  </a:moveTo>
                  <a:cubicBezTo>
                    <a:pt x="12" y="0"/>
                    <a:pt x="14" y="13"/>
                    <a:pt x="8" y="14"/>
                  </a:cubicBezTo>
                  <a:cubicBezTo>
                    <a:pt x="2" y="15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0" name="Freeform 1006"/>
            <p:cNvSpPr>
              <a:spLocks noChangeArrowheads="1"/>
            </p:cNvSpPr>
            <p:nvPr/>
          </p:nvSpPr>
          <p:spPr bwMode="auto">
            <a:xfrm>
              <a:off x="5508402" y="4211408"/>
              <a:ext cx="84137" cy="80963"/>
            </a:xfrm>
            <a:custGeom>
              <a:avLst/>
              <a:gdLst>
                <a:gd name="T0" fmla="*/ 2147483646 w 17"/>
                <a:gd name="T1" fmla="*/ 0 h 16"/>
                <a:gd name="T2" fmla="*/ 2147483646 w 17"/>
                <a:gd name="T3" fmla="*/ 2147483646 h 16"/>
                <a:gd name="T4" fmla="*/ 2147483646 w 17"/>
                <a:gd name="T5" fmla="*/ 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0"/>
                  </a:moveTo>
                  <a:cubicBezTo>
                    <a:pt x="9" y="0"/>
                    <a:pt x="16" y="0"/>
                    <a:pt x="17" y="4"/>
                  </a:cubicBezTo>
                  <a:cubicBezTo>
                    <a:pt x="17" y="16"/>
                    <a:pt x="0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1" name="Freeform 1016"/>
            <p:cNvSpPr>
              <a:spLocks noChangeArrowheads="1"/>
            </p:cNvSpPr>
            <p:nvPr/>
          </p:nvSpPr>
          <p:spPr bwMode="auto">
            <a:xfrm>
              <a:off x="31446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2" name="Freeform 1017"/>
            <p:cNvSpPr>
              <a:spLocks noChangeArrowheads="1"/>
            </p:cNvSpPr>
            <p:nvPr/>
          </p:nvSpPr>
          <p:spPr bwMode="auto">
            <a:xfrm>
              <a:off x="32509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3" name="Freeform 1018"/>
            <p:cNvSpPr>
              <a:spLocks noChangeArrowheads="1"/>
            </p:cNvSpPr>
            <p:nvPr/>
          </p:nvSpPr>
          <p:spPr bwMode="auto">
            <a:xfrm>
              <a:off x="3355752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4" name="Freeform 1019"/>
            <p:cNvSpPr>
              <a:spLocks noChangeArrowheads="1"/>
            </p:cNvSpPr>
            <p:nvPr/>
          </p:nvSpPr>
          <p:spPr bwMode="auto">
            <a:xfrm>
              <a:off x="346211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5" name="Freeform 1020"/>
            <p:cNvSpPr>
              <a:spLocks noChangeArrowheads="1"/>
            </p:cNvSpPr>
            <p:nvPr/>
          </p:nvSpPr>
          <p:spPr bwMode="auto">
            <a:xfrm>
              <a:off x="5446489" y="42558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6" name="Freeform 1028"/>
            <p:cNvSpPr>
              <a:spLocks noChangeArrowheads="1"/>
            </p:cNvSpPr>
            <p:nvPr/>
          </p:nvSpPr>
          <p:spPr bwMode="auto">
            <a:xfrm>
              <a:off x="3135089" y="4281258"/>
              <a:ext cx="71438" cy="106363"/>
            </a:xfrm>
            <a:custGeom>
              <a:avLst/>
              <a:gdLst>
                <a:gd name="T0" fmla="*/ 1841722667 w 14"/>
                <a:gd name="T1" fmla="*/ 2147483646 h 21"/>
                <a:gd name="T2" fmla="*/ 2147483646 w 14"/>
                <a:gd name="T3" fmla="*/ 2147483646 h 21"/>
                <a:gd name="T4" fmla="*/ 1841722667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2" y="7"/>
                  </a:moveTo>
                  <a:cubicBezTo>
                    <a:pt x="9" y="0"/>
                    <a:pt x="14" y="21"/>
                    <a:pt x="3" y="16"/>
                  </a:cubicBezTo>
                  <a:cubicBezTo>
                    <a:pt x="0" y="15"/>
                    <a:pt x="1" y="8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7" name="Freeform 1029"/>
            <p:cNvSpPr>
              <a:spLocks noChangeArrowheads="1"/>
            </p:cNvSpPr>
            <p:nvPr/>
          </p:nvSpPr>
          <p:spPr bwMode="auto">
            <a:xfrm>
              <a:off x="3200177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8" name="Freeform 1030"/>
            <p:cNvSpPr>
              <a:spLocks noChangeArrowheads="1"/>
            </p:cNvSpPr>
            <p:nvPr/>
          </p:nvSpPr>
          <p:spPr bwMode="auto">
            <a:xfrm>
              <a:off x="3306539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59" name="Freeform 1031"/>
            <p:cNvSpPr>
              <a:spLocks noChangeArrowheads="1"/>
            </p:cNvSpPr>
            <p:nvPr/>
          </p:nvSpPr>
          <p:spPr bwMode="auto">
            <a:xfrm>
              <a:off x="3406552" y="430665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0" name="Freeform 1032"/>
            <p:cNvSpPr>
              <a:spLocks noChangeArrowheads="1"/>
            </p:cNvSpPr>
            <p:nvPr/>
          </p:nvSpPr>
          <p:spPr bwMode="auto">
            <a:xfrm>
              <a:off x="3512914" y="43066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1" name="Freeform 1040"/>
            <p:cNvSpPr>
              <a:spLocks noChangeArrowheads="1"/>
            </p:cNvSpPr>
            <p:nvPr/>
          </p:nvSpPr>
          <p:spPr bwMode="auto">
            <a:xfrm>
              <a:off x="31446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2" name="Freeform 1041"/>
            <p:cNvSpPr>
              <a:spLocks noChangeArrowheads="1"/>
            </p:cNvSpPr>
            <p:nvPr/>
          </p:nvSpPr>
          <p:spPr bwMode="auto">
            <a:xfrm>
              <a:off x="32509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3" name="Freeform 1042"/>
            <p:cNvSpPr>
              <a:spLocks noChangeArrowheads="1"/>
            </p:cNvSpPr>
            <p:nvPr/>
          </p:nvSpPr>
          <p:spPr bwMode="auto">
            <a:xfrm>
              <a:off x="3355752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4" name="Freeform 1043"/>
            <p:cNvSpPr>
              <a:spLocks noChangeArrowheads="1"/>
            </p:cNvSpPr>
            <p:nvPr/>
          </p:nvSpPr>
          <p:spPr bwMode="auto">
            <a:xfrm>
              <a:off x="346211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5" name="Freeform 1044"/>
            <p:cNvSpPr>
              <a:spLocks noChangeArrowheads="1"/>
            </p:cNvSpPr>
            <p:nvPr/>
          </p:nvSpPr>
          <p:spPr bwMode="auto">
            <a:xfrm>
              <a:off x="3568477" y="43622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6" name="Freeform 1045"/>
            <p:cNvSpPr>
              <a:spLocks noChangeArrowheads="1"/>
            </p:cNvSpPr>
            <p:nvPr/>
          </p:nvSpPr>
          <p:spPr bwMode="auto">
            <a:xfrm>
              <a:off x="5352827" y="4365396"/>
              <a:ext cx="104775" cy="71437"/>
            </a:xfrm>
            <a:custGeom>
              <a:avLst/>
              <a:gdLst>
                <a:gd name="T0" fmla="*/ 2147483646 w 21"/>
                <a:gd name="T1" fmla="*/ 1685362115 h 14"/>
                <a:gd name="T2" fmla="*/ 2147483646 w 21"/>
                <a:gd name="T3" fmla="*/ 2147483646 h 14"/>
                <a:gd name="T4" fmla="*/ 2147483646 w 21"/>
                <a:gd name="T5" fmla="*/ 1685362115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7" y="2"/>
                  </a:moveTo>
                  <a:cubicBezTo>
                    <a:pt x="9" y="0"/>
                    <a:pt x="15" y="0"/>
                    <a:pt x="16" y="3"/>
                  </a:cubicBezTo>
                  <a:cubicBezTo>
                    <a:pt x="21" y="14"/>
                    <a:pt x="0" y="9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7" name="Freeform 1052"/>
            <p:cNvSpPr>
              <a:spLocks noChangeArrowheads="1"/>
            </p:cNvSpPr>
            <p:nvPr/>
          </p:nvSpPr>
          <p:spPr bwMode="auto">
            <a:xfrm>
              <a:off x="309698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8" name="Freeform 1053"/>
            <p:cNvSpPr>
              <a:spLocks noChangeArrowheads="1"/>
            </p:cNvSpPr>
            <p:nvPr/>
          </p:nvSpPr>
          <p:spPr bwMode="auto">
            <a:xfrm>
              <a:off x="3200177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69" name="Freeform 1054"/>
            <p:cNvSpPr>
              <a:spLocks noChangeArrowheads="1"/>
            </p:cNvSpPr>
            <p:nvPr/>
          </p:nvSpPr>
          <p:spPr bwMode="auto">
            <a:xfrm>
              <a:off x="3306539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0" name="Freeform 1055"/>
            <p:cNvSpPr>
              <a:spLocks noChangeArrowheads="1"/>
            </p:cNvSpPr>
            <p:nvPr/>
          </p:nvSpPr>
          <p:spPr bwMode="auto">
            <a:xfrm>
              <a:off x="3406552" y="4413021"/>
              <a:ext cx="106362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1" name="Freeform 1056"/>
            <p:cNvSpPr>
              <a:spLocks noChangeArrowheads="1"/>
            </p:cNvSpPr>
            <p:nvPr/>
          </p:nvSpPr>
          <p:spPr bwMode="auto">
            <a:xfrm>
              <a:off x="3512914" y="44130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2" name="Freeform 1057"/>
            <p:cNvSpPr>
              <a:spLocks noChangeArrowheads="1"/>
            </p:cNvSpPr>
            <p:nvPr/>
          </p:nvSpPr>
          <p:spPr bwMode="auto">
            <a:xfrm>
              <a:off x="3752627" y="4406671"/>
              <a:ext cx="90487" cy="106362"/>
            </a:xfrm>
            <a:custGeom>
              <a:avLst/>
              <a:gdLst>
                <a:gd name="T0" fmla="*/ 2147483646 w 18"/>
                <a:gd name="T1" fmla="*/ 2147483646 h 21"/>
                <a:gd name="T2" fmla="*/ 739404466 w 18"/>
                <a:gd name="T3" fmla="*/ 2147483646 h 21"/>
                <a:gd name="T4" fmla="*/ 2147483646 w 18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8"/>
                <a:gd name="T10" fmla="*/ 0 h 21"/>
                <a:gd name="T11" fmla="*/ 18 w 18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1">
                  <a:moveTo>
                    <a:pt x="7" y="3"/>
                  </a:moveTo>
                  <a:cubicBezTo>
                    <a:pt x="18" y="0"/>
                    <a:pt x="6" y="21"/>
                    <a:pt x="1" y="10"/>
                  </a:cubicBezTo>
                  <a:cubicBezTo>
                    <a:pt x="0" y="5"/>
                    <a:pt x="3" y="4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3" name="Freeform 1058"/>
            <p:cNvSpPr>
              <a:spLocks noChangeArrowheads="1"/>
            </p:cNvSpPr>
            <p:nvPr/>
          </p:nvSpPr>
          <p:spPr bwMode="auto">
            <a:xfrm>
              <a:off x="5187727" y="4413021"/>
              <a:ext cx="88900" cy="88900"/>
            </a:xfrm>
            <a:custGeom>
              <a:avLst/>
              <a:gdLst>
                <a:gd name="T0" fmla="*/ 2147483646 w 18"/>
                <a:gd name="T1" fmla="*/ 1590351856 h 18"/>
                <a:gd name="T2" fmla="*/ 2147483646 w 18"/>
                <a:gd name="T3" fmla="*/ 2147483646 h 18"/>
                <a:gd name="T4" fmla="*/ 2147483646 w 18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18"/>
                <a:gd name="T10" fmla="*/ 0 h 18"/>
                <a:gd name="T11" fmla="*/ 18 w 18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8">
                  <a:moveTo>
                    <a:pt x="11" y="2"/>
                  </a:moveTo>
                  <a:cubicBezTo>
                    <a:pt x="14" y="1"/>
                    <a:pt x="18" y="0"/>
                    <a:pt x="18" y="6"/>
                  </a:cubicBezTo>
                  <a:cubicBezTo>
                    <a:pt x="17" y="18"/>
                    <a:pt x="0" y="7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4" name="Freeform 1059"/>
            <p:cNvSpPr>
              <a:spLocks noChangeArrowheads="1"/>
            </p:cNvSpPr>
            <p:nvPr/>
          </p:nvSpPr>
          <p:spPr bwMode="auto">
            <a:xfrm>
              <a:off x="5292502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5" name="Freeform 1060"/>
            <p:cNvSpPr>
              <a:spLocks noChangeArrowheads="1"/>
            </p:cNvSpPr>
            <p:nvPr/>
          </p:nvSpPr>
          <p:spPr bwMode="auto">
            <a:xfrm>
              <a:off x="55020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6" name="Freeform 1067"/>
            <p:cNvSpPr>
              <a:spLocks noChangeArrowheads="1"/>
            </p:cNvSpPr>
            <p:nvPr/>
          </p:nvSpPr>
          <p:spPr bwMode="auto">
            <a:xfrm>
              <a:off x="31446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7" name="Freeform 1068"/>
            <p:cNvSpPr>
              <a:spLocks noChangeArrowheads="1"/>
            </p:cNvSpPr>
            <p:nvPr/>
          </p:nvSpPr>
          <p:spPr bwMode="auto">
            <a:xfrm>
              <a:off x="32509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8" name="Freeform 1069"/>
            <p:cNvSpPr>
              <a:spLocks noChangeArrowheads="1"/>
            </p:cNvSpPr>
            <p:nvPr/>
          </p:nvSpPr>
          <p:spPr bwMode="auto">
            <a:xfrm>
              <a:off x="3355752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79" name="Freeform 1070"/>
            <p:cNvSpPr>
              <a:spLocks noChangeArrowheads="1"/>
            </p:cNvSpPr>
            <p:nvPr/>
          </p:nvSpPr>
          <p:spPr bwMode="auto">
            <a:xfrm>
              <a:off x="3462114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0" name="Freeform 1071"/>
            <p:cNvSpPr>
              <a:spLocks noChangeArrowheads="1"/>
            </p:cNvSpPr>
            <p:nvPr/>
          </p:nvSpPr>
          <p:spPr bwMode="auto">
            <a:xfrm>
              <a:off x="51369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1" name="Freeform 1072"/>
            <p:cNvSpPr>
              <a:spLocks noChangeArrowheads="1"/>
            </p:cNvSpPr>
            <p:nvPr/>
          </p:nvSpPr>
          <p:spPr bwMode="auto">
            <a:xfrm>
              <a:off x="524328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2" name="Freeform 1073"/>
            <p:cNvSpPr>
              <a:spLocks noChangeArrowheads="1"/>
            </p:cNvSpPr>
            <p:nvPr/>
          </p:nvSpPr>
          <p:spPr bwMode="auto">
            <a:xfrm>
              <a:off x="53464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3" name="Freeform 1074"/>
            <p:cNvSpPr>
              <a:spLocks noChangeArrowheads="1"/>
            </p:cNvSpPr>
            <p:nvPr/>
          </p:nvSpPr>
          <p:spPr bwMode="auto">
            <a:xfrm>
              <a:off x="5441727" y="4468583"/>
              <a:ext cx="111125" cy="77788"/>
            </a:xfrm>
            <a:custGeom>
              <a:avLst/>
              <a:gdLst>
                <a:gd name="T0" fmla="*/ 2147483646 w 22"/>
                <a:gd name="T1" fmla="*/ 1551510831 h 16"/>
                <a:gd name="T2" fmla="*/ 2147483646 w 22"/>
                <a:gd name="T3" fmla="*/ 2147483646 h 16"/>
                <a:gd name="T4" fmla="*/ 2147483646 w 22"/>
                <a:gd name="T5" fmla="*/ 1551510831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4" y="2"/>
                  </a:moveTo>
                  <a:cubicBezTo>
                    <a:pt x="14" y="2"/>
                    <a:pt x="22" y="0"/>
                    <a:pt x="19" y="8"/>
                  </a:cubicBezTo>
                  <a:cubicBezTo>
                    <a:pt x="16" y="16"/>
                    <a:pt x="0" y="4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4" name="Freeform 1080"/>
            <p:cNvSpPr>
              <a:spLocks noChangeArrowheads="1"/>
            </p:cNvSpPr>
            <p:nvPr/>
          </p:nvSpPr>
          <p:spPr bwMode="auto">
            <a:xfrm>
              <a:off x="3119214" y="4497158"/>
              <a:ext cx="80963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5" y="6"/>
                  </a:moveTo>
                  <a:cubicBezTo>
                    <a:pt x="11" y="0"/>
                    <a:pt x="16" y="13"/>
                    <a:pt x="10" y="15"/>
                  </a:cubicBezTo>
                  <a:cubicBezTo>
                    <a:pt x="5" y="17"/>
                    <a:pt x="0" y="1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5" name="Freeform 1081"/>
            <p:cNvSpPr>
              <a:spLocks noChangeArrowheads="1"/>
            </p:cNvSpPr>
            <p:nvPr/>
          </p:nvSpPr>
          <p:spPr bwMode="auto">
            <a:xfrm>
              <a:off x="32001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6" name="Freeform 1082"/>
            <p:cNvSpPr>
              <a:spLocks noChangeArrowheads="1"/>
            </p:cNvSpPr>
            <p:nvPr/>
          </p:nvSpPr>
          <p:spPr bwMode="auto">
            <a:xfrm>
              <a:off x="3306539" y="45162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7" name="Freeform 1083"/>
            <p:cNvSpPr>
              <a:spLocks noChangeArrowheads="1"/>
            </p:cNvSpPr>
            <p:nvPr/>
          </p:nvSpPr>
          <p:spPr bwMode="auto">
            <a:xfrm>
              <a:off x="3406552" y="4516208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8" name="Freeform 1084"/>
            <p:cNvSpPr>
              <a:spLocks noChangeArrowheads="1"/>
            </p:cNvSpPr>
            <p:nvPr/>
          </p:nvSpPr>
          <p:spPr bwMode="auto">
            <a:xfrm>
              <a:off x="3738339" y="4501921"/>
              <a:ext cx="79375" cy="85725"/>
            </a:xfrm>
            <a:custGeom>
              <a:avLst/>
              <a:gdLst>
                <a:gd name="T0" fmla="*/ 2147483646 w 16"/>
                <a:gd name="T1" fmla="*/ 2147483646 h 17"/>
                <a:gd name="T2" fmla="*/ 2147483646 w 16"/>
                <a:gd name="T3" fmla="*/ 2147483646 h 17"/>
                <a:gd name="T4" fmla="*/ 2147483646 w 16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6"/>
                <a:gd name="T10" fmla="*/ 0 h 17"/>
                <a:gd name="T11" fmla="*/ 16 w 1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7">
                  <a:moveTo>
                    <a:pt x="7" y="5"/>
                  </a:moveTo>
                  <a:cubicBezTo>
                    <a:pt x="14" y="0"/>
                    <a:pt x="16" y="12"/>
                    <a:pt x="12" y="14"/>
                  </a:cubicBezTo>
                  <a:cubicBezTo>
                    <a:pt x="8" y="17"/>
                    <a:pt x="0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89" name="Freeform 1085"/>
            <p:cNvSpPr>
              <a:spLocks noChangeArrowheads="1"/>
            </p:cNvSpPr>
            <p:nvPr/>
          </p:nvSpPr>
          <p:spPr bwMode="auto">
            <a:xfrm>
              <a:off x="5081364" y="45162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0" name="Freeform 1086"/>
            <p:cNvSpPr>
              <a:spLocks noChangeArrowheads="1"/>
            </p:cNvSpPr>
            <p:nvPr/>
          </p:nvSpPr>
          <p:spPr bwMode="auto">
            <a:xfrm>
              <a:off x="518772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1" name="Freeform 1087"/>
            <p:cNvSpPr>
              <a:spLocks noChangeArrowheads="1"/>
            </p:cNvSpPr>
            <p:nvPr/>
          </p:nvSpPr>
          <p:spPr bwMode="auto">
            <a:xfrm>
              <a:off x="5292502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2" name="Freeform 1088"/>
            <p:cNvSpPr>
              <a:spLocks noChangeArrowheads="1"/>
            </p:cNvSpPr>
            <p:nvPr/>
          </p:nvSpPr>
          <p:spPr bwMode="auto">
            <a:xfrm>
              <a:off x="5397277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3" name="Freeform 1089"/>
            <p:cNvSpPr>
              <a:spLocks noChangeArrowheads="1"/>
            </p:cNvSpPr>
            <p:nvPr/>
          </p:nvSpPr>
          <p:spPr bwMode="auto">
            <a:xfrm>
              <a:off x="55020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4" name="Freeform 1094"/>
            <p:cNvSpPr>
              <a:spLocks noChangeArrowheads="1"/>
            </p:cNvSpPr>
            <p:nvPr/>
          </p:nvSpPr>
          <p:spPr bwMode="auto">
            <a:xfrm>
              <a:off x="31446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5" name="Freeform 1095"/>
            <p:cNvSpPr>
              <a:spLocks noChangeArrowheads="1"/>
            </p:cNvSpPr>
            <p:nvPr/>
          </p:nvSpPr>
          <p:spPr bwMode="auto">
            <a:xfrm>
              <a:off x="32509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6" name="Freeform 1096"/>
            <p:cNvSpPr>
              <a:spLocks noChangeArrowheads="1"/>
            </p:cNvSpPr>
            <p:nvPr/>
          </p:nvSpPr>
          <p:spPr bwMode="auto">
            <a:xfrm>
              <a:off x="3355752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7" name="Freeform 1097"/>
            <p:cNvSpPr>
              <a:spLocks noChangeArrowheads="1"/>
            </p:cNvSpPr>
            <p:nvPr/>
          </p:nvSpPr>
          <p:spPr bwMode="auto">
            <a:xfrm>
              <a:off x="3462114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8" name="Freeform 1098"/>
            <p:cNvSpPr>
              <a:spLocks noChangeArrowheads="1"/>
            </p:cNvSpPr>
            <p:nvPr/>
          </p:nvSpPr>
          <p:spPr bwMode="auto">
            <a:xfrm>
              <a:off x="3701827" y="4546371"/>
              <a:ext cx="69850" cy="101600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3" y="6"/>
                  </a:moveTo>
                  <a:cubicBezTo>
                    <a:pt x="13" y="0"/>
                    <a:pt x="14" y="20"/>
                    <a:pt x="3" y="16"/>
                  </a:cubicBezTo>
                  <a:cubicBezTo>
                    <a:pt x="0" y="14"/>
                    <a:pt x="2" y="7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99" name="Freeform 1099"/>
            <p:cNvSpPr>
              <a:spLocks noChangeArrowheads="1"/>
            </p:cNvSpPr>
            <p:nvPr/>
          </p:nvSpPr>
          <p:spPr bwMode="auto">
            <a:xfrm>
              <a:off x="503056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0" name="Freeform 1100"/>
            <p:cNvSpPr>
              <a:spLocks noChangeArrowheads="1"/>
            </p:cNvSpPr>
            <p:nvPr/>
          </p:nvSpPr>
          <p:spPr bwMode="auto">
            <a:xfrm>
              <a:off x="51369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1" name="Freeform 1101"/>
            <p:cNvSpPr>
              <a:spLocks noChangeArrowheads="1"/>
            </p:cNvSpPr>
            <p:nvPr/>
          </p:nvSpPr>
          <p:spPr bwMode="auto">
            <a:xfrm>
              <a:off x="524328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2" name="Freeform 1102"/>
            <p:cNvSpPr>
              <a:spLocks noChangeArrowheads="1"/>
            </p:cNvSpPr>
            <p:nvPr/>
          </p:nvSpPr>
          <p:spPr bwMode="auto">
            <a:xfrm>
              <a:off x="53464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3" name="Freeform 1103"/>
            <p:cNvSpPr>
              <a:spLocks noChangeArrowheads="1"/>
            </p:cNvSpPr>
            <p:nvPr/>
          </p:nvSpPr>
          <p:spPr bwMode="auto">
            <a:xfrm>
              <a:off x="5446489" y="45685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4" name="Freeform 1104"/>
            <p:cNvSpPr>
              <a:spLocks noChangeArrowheads="1"/>
            </p:cNvSpPr>
            <p:nvPr/>
          </p:nvSpPr>
          <p:spPr bwMode="auto">
            <a:xfrm>
              <a:off x="5552852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5" name="Freeform 1108"/>
            <p:cNvSpPr>
              <a:spLocks noChangeArrowheads="1"/>
            </p:cNvSpPr>
            <p:nvPr/>
          </p:nvSpPr>
          <p:spPr bwMode="auto">
            <a:xfrm>
              <a:off x="32001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6" name="Freeform 1109"/>
            <p:cNvSpPr>
              <a:spLocks noChangeArrowheads="1"/>
            </p:cNvSpPr>
            <p:nvPr/>
          </p:nvSpPr>
          <p:spPr bwMode="auto">
            <a:xfrm>
              <a:off x="3306539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7" name="Freeform 1110"/>
            <p:cNvSpPr>
              <a:spLocks noChangeArrowheads="1"/>
            </p:cNvSpPr>
            <p:nvPr/>
          </p:nvSpPr>
          <p:spPr bwMode="auto">
            <a:xfrm>
              <a:off x="3406552" y="4622571"/>
              <a:ext cx="106362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8" name="Freeform 1111"/>
            <p:cNvSpPr>
              <a:spLocks noChangeArrowheads="1"/>
            </p:cNvSpPr>
            <p:nvPr/>
          </p:nvSpPr>
          <p:spPr bwMode="auto">
            <a:xfrm>
              <a:off x="4981352" y="4616221"/>
              <a:ext cx="95250" cy="92075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5"/>
                  </a:cubicBezTo>
                  <a:cubicBezTo>
                    <a:pt x="19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09" name="Freeform 1112"/>
            <p:cNvSpPr>
              <a:spLocks noChangeArrowheads="1"/>
            </p:cNvSpPr>
            <p:nvPr/>
          </p:nvSpPr>
          <p:spPr bwMode="auto">
            <a:xfrm>
              <a:off x="5081364" y="4622571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0" name="Freeform 1113"/>
            <p:cNvSpPr>
              <a:spLocks noChangeArrowheads="1"/>
            </p:cNvSpPr>
            <p:nvPr/>
          </p:nvSpPr>
          <p:spPr bwMode="auto">
            <a:xfrm>
              <a:off x="518772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1" name="Freeform 1114"/>
            <p:cNvSpPr>
              <a:spLocks noChangeArrowheads="1"/>
            </p:cNvSpPr>
            <p:nvPr/>
          </p:nvSpPr>
          <p:spPr bwMode="auto">
            <a:xfrm>
              <a:off x="5292502" y="46225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2" name="Freeform 1115"/>
            <p:cNvSpPr>
              <a:spLocks noChangeArrowheads="1"/>
            </p:cNvSpPr>
            <p:nvPr/>
          </p:nvSpPr>
          <p:spPr bwMode="auto">
            <a:xfrm>
              <a:off x="5397277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3" name="Freeform 1116"/>
            <p:cNvSpPr>
              <a:spLocks noChangeArrowheads="1"/>
            </p:cNvSpPr>
            <p:nvPr/>
          </p:nvSpPr>
          <p:spPr bwMode="auto">
            <a:xfrm>
              <a:off x="5502052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4" name="Freeform 1117"/>
            <p:cNvSpPr>
              <a:spLocks noChangeArrowheads="1"/>
            </p:cNvSpPr>
            <p:nvPr/>
          </p:nvSpPr>
          <p:spPr bwMode="auto">
            <a:xfrm>
              <a:off x="5608414" y="46225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5" name="Freeform 1122"/>
            <p:cNvSpPr>
              <a:spLocks noChangeArrowheads="1"/>
            </p:cNvSpPr>
            <p:nvPr/>
          </p:nvSpPr>
          <p:spPr bwMode="auto">
            <a:xfrm>
              <a:off x="32509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6" name="Freeform 1123"/>
            <p:cNvSpPr>
              <a:spLocks noChangeArrowheads="1"/>
            </p:cNvSpPr>
            <p:nvPr/>
          </p:nvSpPr>
          <p:spPr bwMode="auto">
            <a:xfrm>
              <a:off x="3355752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7" name="Freeform 1124"/>
            <p:cNvSpPr>
              <a:spLocks noChangeArrowheads="1"/>
            </p:cNvSpPr>
            <p:nvPr/>
          </p:nvSpPr>
          <p:spPr bwMode="auto">
            <a:xfrm>
              <a:off x="503056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8" name="Freeform 1125"/>
            <p:cNvSpPr>
              <a:spLocks noChangeArrowheads="1"/>
            </p:cNvSpPr>
            <p:nvPr/>
          </p:nvSpPr>
          <p:spPr bwMode="auto">
            <a:xfrm>
              <a:off x="51369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19" name="Freeform 1126"/>
            <p:cNvSpPr>
              <a:spLocks noChangeArrowheads="1"/>
            </p:cNvSpPr>
            <p:nvPr/>
          </p:nvSpPr>
          <p:spPr bwMode="auto">
            <a:xfrm>
              <a:off x="524328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0" name="Freeform 1127"/>
            <p:cNvSpPr>
              <a:spLocks noChangeArrowheads="1"/>
            </p:cNvSpPr>
            <p:nvPr/>
          </p:nvSpPr>
          <p:spPr bwMode="auto">
            <a:xfrm>
              <a:off x="53464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1" name="Freeform 1128"/>
            <p:cNvSpPr>
              <a:spLocks noChangeArrowheads="1"/>
            </p:cNvSpPr>
            <p:nvPr/>
          </p:nvSpPr>
          <p:spPr bwMode="auto">
            <a:xfrm>
              <a:off x="5446489" y="4671783"/>
              <a:ext cx="106363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2" name="Freeform 1129"/>
            <p:cNvSpPr>
              <a:spLocks noChangeArrowheads="1"/>
            </p:cNvSpPr>
            <p:nvPr/>
          </p:nvSpPr>
          <p:spPr bwMode="auto">
            <a:xfrm>
              <a:off x="5552852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3" name="Freeform 1130"/>
            <p:cNvSpPr>
              <a:spLocks noChangeArrowheads="1"/>
            </p:cNvSpPr>
            <p:nvPr/>
          </p:nvSpPr>
          <p:spPr bwMode="auto">
            <a:xfrm>
              <a:off x="5659214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4" name="Freeform 1135"/>
            <p:cNvSpPr>
              <a:spLocks noChangeArrowheads="1"/>
            </p:cNvSpPr>
            <p:nvPr/>
          </p:nvSpPr>
          <p:spPr bwMode="auto">
            <a:xfrm>
              <a:off x="32001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5" name="Freeform 1136"/>
            <p:cNvSpPr>
              <a:spLocks noChangeArrowheads="1"/>
            </p:cNvSpPr>
            <p:nvPr/>
          </p:nvSpPr>
          <p:spPr bwMode="auto">
            <a:xfrm>
              <a:off x="3306539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6" name="Freeform 1137"/>
            <p:cNvSpPr>
              <a:spLocks noChangeArrowheads="1"/>
            </p:cNvSpPr>
            <p:nvPr/>
          </p:nvSpPr>
          <p:spPr bwMode="auto">
            <a:xfrm>
              <a:off x="5081364" y="4727346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7" name="Freeform 1138"/>
            <p:cNvSpPr>
              <a:spLocks noChangeArrowheads="1"/>
            </p:cNvSpPr>
            <p:nvPr/>
          </p:nvSpPr>
          <p:spPr bwMode="auto">
            <a:xfrm>
              <a:off x="5192489" y="4722583"/>
              <a:ext cx="84138" cy="85725"/>
            </a:xfrm>
            <a:custGeom>
              <a:avLst/>
              <a:gdLst>
                <a:gd name="T0" fmla="*/ 2147483646 w 17"/>
                <a:gd name="T1" fmla="*/ 2147483646 h 17"/>
                <a:gd name="T2" fmla="*/ 2147483646 w 17"/>
                <a:gd name="T3" fmla="*/ 2147483646 h 17"/>
                <a:gd name="T4" fmla="*/ 2147483646 w 17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3"/>
                  </a:moveTo>
                  <a:cubicBezTo>
                    <a:pt x="13" y="0"/>
                    <a:pt x="17" y="1"/>
                    <a:pt x="17" y="7"/>
                  </a:cubicBezTo>
                  <a:cubicBezTo>
                    <a:pt x="17" y="17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8" name="Freeform 1139"/>
            <p:cNvSpPr>
              <a:spLocks noChangeArrowheads="1"/>
            </p:cNvSpPr>
            <p:nvPr/>
          </p:nvSpPr>
          <p:spPr bwMode="auto">
            <a:xfrm>
              <a:off x="5298852" y="4722583"/>
              <a:ext cx="98425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3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29" name="Freeform 1140"/>
            <p:cNvSpPr>
              <a:spLocks noChangeArrowheads="1"/>
            </p:cNvSpPr>
            <p:nvPr/>
          </p:nvSpPr>
          <p:spPr bwMode="auto">
            <a:xfrm>
              <a:off x="5397277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0" name="Freeform 1141"/>
            <p:cNvSpPr>
              <a:spLocks noChangeArrowheads="1"/>
            </p:cNvSpPr>
            <p:nvPr/>
          </p:nvSpPr>
          <p:spPr bwMode="auto">
            <a:xfrm>
              <a:off x="5502052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1" name="Freeform 1142"/>
            <p:cNvSpPr>
              <a:spLocks noChangeArrowheads="1"/>
            </p:cNvSpPr>
            <p:nvPr/>
          </p:nvSpPr>
          <p:spPr bwMode="auto">
            <a:xfrm>
              <a:off x="5608414" y="4727346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2" name="Freeform 1146"/>
            <p:cNvSpPr>
              <a:spLocks noChangeArrowheads="1"/>
            </p:cNvSpPr>
            <p:nvPr/>
          </p:nvSpPr>
          <p:spPr bwMode="auto">
            <a:xfrm>
              <a:off x="3255739" y="4778146"/>
              <a:ext cx="100013" cy="55562"/>
            </a:xfrm>
            <a:custGeom>
              <a:avLst/>
              <a:gdLst>
                <a:gd name="T0" fmla="*/ 2147483646 w 20"/>
                <a:gd name="T1" fmla="*/ 1672951616 h 11"/>
                <a:gd name="T2" fmla="*/ 2147483646 w 20"/>
                <a:gd name="T3" fmla="*/ 2147483646 h 11"/>
                <a:gd name="T4" fmla="*/ 2147483646 w 20"/>
                <a:gd name="T5" fmla="*/ 1672951616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3" name="Freeform 1147"/>
            <p:cNvSpPr>
              <a:spLocks noChangeArrowheads="1"/>
            </p:cNvSpPr>
            <p:nvPr/>
          </p:nvSpPr>
          <p:spPr bwMode="auto">
            <a:xfrm>
              <a:off x="5036914" y="4778146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2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7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4" name="Freeform 1148"/>
            <p:cNvSpPr>
              <a:spLocks noChangeArrowheads="1"/>
            </p:cNvSpPr>
            <p:nvPr/>
          </p:nvSpPr>
          <p:spPr bwMode="auto">
            <a:xfrm>
              <a:off x="5446489" y="47781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5" name="Freeform 1149"/>
            <p:cNvSpPr>
              <a:spLocks noChangeArrowheads="1"/>
            </p:cNvSpPr>
            <p:nvPr/>
          </p:nvSpPr>
          <p:spPr bwMode="auto">
            <a:xfrm>
              <a:off x="5552852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6" name="Freeform 1153"/>
            <p:cNvSpPr>
              <a:spLocks noChangeArrowheads="1"/>
            </p:cNvSpPr>
            <p:nvPr/>
          </p:nvSpPr>
          <p:spPr bwMode="auto">
            <a:xfrm>
              <a:off x="5502052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7" name="Freeform 1154"/>
            <p:cNvSpPr>
              <a:spLocks noChangeArrowheads="1"/>
            </p:cNvSpPr>
            <p:nvPr/>
          </p:nvSpPr>
          <p:spPr bwMode="auto">
            <a:xfrm>
              <a:off x="5597302" y="482894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2" y="3"/>
                  </a:moveTo>
                  <a:cubicBezTo>
                    <a:pt x="15" y="0"/>
                    <a:pt x="18" y="1"/>
                    <a:pt x="19" y="4"/>
                  </a:cubicBezTo>
                  <a:cubicBezTo>
                    <a:pt x="25" y="17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8" name="Freeform 6"/>
            <p:cNvSpPr>
              <a:spLocks noChangeArrowheads="1"/>
            </p:cNvSpPr>
            <p:nvPr/>
          </p:nvSpPr>
          <p:spPr bwMode="auto">
            <a:xfrm>
              <a:off x="8332564" y="2068283"/>
              <a:ext cx="114300" cy="50800"/>
            </a:xfrm>
            <a:custGeom>
              <a:avLst/>
              <a:gdLst>
                <a:gd name="T0" fmla="*/ 2147483646 w 23"/>
                <a:gd name="T1" fmla="*/ 0 h 10"/>
                <a:gd name="T2" fmla="*/ 2147483646 w 23"/>
                <a:gd name="T3" fmla="*/ 2147483646 h 10"/>
                <a:gd name="T4" fmla="*/ 2147483646 w 23"/>
                <a:gd name="T5" fmla="*/ 0 h 10"/>
                <a:gd name="T6" fmla="*/ 0 60000 65536"/>
                <a:gd name="T7" fmla="*/ 0 60000 65536"/>
                <a:gd name="T8" fmla="*/ 0 60000 65536"/>
                <a:gd name="T9" fmla="*/ 0 w 23"/>
                <a:gd name="T10" fmla="*/ 0 h 10"/>
                <a:gd name="T11" fmla="*/ 23 w 23"/>
                <a:gd name="T12" fmla="*/ 10 h 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0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0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39" name="Freeform 7"/>
            <p:cNvSpPr>
              <a:spLocks noChangeArrowheads="1"/>
            </p:cNvSpPr>
            <p:nvPr/>
          </p:nvSpPr>
          <p:spPr bwMode="auto">
            <a:xfrm>
              <a:off x="8432577" y="2053996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0" name="Freeform 8"/>
            <p:cNvSpPr>
              <a:spLocks noChangeArrowheads="1"/>
            </p:cNvSpPr>
            <p:nvPr/>
          </p:nvSpPr>
          <p:spPr bwMode="auto">
            <a:xfrm>
              <a:off x="8527827" y="2053996"/>
              <a:ext cx="125412" cy="85725"/>
            </a:xfrm>
            <a:custGeom>
              <a:avLst/>
              <a:gdLst>
                <a:gd name="T0" fmla="*/ 2147483646 w 25"/>
                <a:gd name="T1" fmla="*/ 2147483646 h 17"/>
                <a:gd name="T2" fmla="*/ 2147483646 w 25"/>
                <a:gd name="T3" fmla="*/ 2147483646 h 17"/>
                <a:gd name="T4" fmla="*/ 2147483646 w 25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5"/>
                <a:gd name="T10" fmla="*/ 0 h 17"/>
                <a:gd name="T11" fmla="*/ 25 w 25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7">
                  <a:moveTo>
                    <a:pt x="11" y="3"/>
                  </a:moveTo>
                  <a:cubicBezTo>
                    <a:pt x="12" y="2"/>
                    <a:pt x="18" y="0"/>
                    <a:pt x="19" y="4"/>
                  </a:cubicBezTo>
                  <a:cubicBezTo>
                    <a:pt x="25" y="17"/>
                    <a:pt x="0" y="1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1" name="Freeform 9"/>
            <p:cNvSpPr>
              <a:spLocks noChangeArrowheads="1"/>
            </p:cNvSpPr>
            <p:nvPr/>
          </p:nvSpPr>
          <p:spPr bwMode="auto">
            <a:xfrm>
              <a:off x="8994552" y="2042883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1555579038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11" y="0"/>
                    <a:pt x="13" y="16"/>
                    <a:pt x="2" y="14"/>
                  </a:cubicBezTo>
                  <a:cubicBezTo>
                    <a:pt x="0" y="13"/>
                    <a:pt x="0" y="6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2" name="Freeform 10"/>
            <p:cNvSpPr>
              <a:spLocks noChangeArrowheads="1"/>
            </p:cNvSpPr>
            <p:nvPr/>
          </p:nvSpPr>
          <p:spPr bwMode="auto">
            <a:xfrm>
              <a:off x="9058052" y="2053996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3" name="Freeform 11"/>
            <p:cNvSpPr>
              <a:spLocks noChangeArrowheads="1"/>
            </p:cNvSpPr>
            <p:nvPr/>
          </p:nvSpPr>
          <p:spPr bwMode="auto">
            <a:xfrm>
              <a:off x="9164414" y="2053996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4" name="Freeform 12"/>
            <p:cNvSpPr>
              <a:spLocks noChangeArrowheads="1"/>
            </p:cNvSpPr>
            <p:nvPr/>
          </p:nvSpPr>
          <p:spPr bwMode="auto">
            <a:xfrm>
              <a:off x="9273952" y="2053996"/>
              <a:ext cx="100012" cy="69850"/>
            </a:xfrm>
            <a:custGeom>
              <a:avLst/>
              <a:gdLst>
                <a:gd name="T0" fmla="*/ 2147483646 w 20"/>
                <a:gd name="T1" fmla="*/ 2147483646 h 14"/>
                <a:gd name="T2" fmla="*/ 2147483646 w 20"/>
                <a:gd name="T3" fmla="*/ 2147483646 h 14"/>
                <a:gd name="T4" fmla="*/ 2147483646 w 20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8" y="3"/>
                  </a:moveTo>
                  <a:cubicBezTo>
                    <a:pt x="13" y="0"/>
                    <a:pt x="20" y="4"/>
                    <a:pt x="16" y="9"/>
                  </a:cubicBezTo>
                  <a:cubicBezTo>
                    <a:pt x="13" y="14"/>
                    <a:pt x="0" y="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5" name="Freeform 13"/>
            <p:cNvSpPr>
              <a:spLocks noChangeArrowheads="1"/>
            </p:cNvSpPr>
            <p:nvPr/>
          </p:nvSpPr>
          <p:spPr bwMode="auto">
            <a:xfrm>
              <a:off x="8170639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6" name="Freeform 14"/>
            <p:cNvSpPr>
              <a:spLocks noChangeArrowheads="1"/>
            </p:cNvSpPr>
            <p:nvPr/>
          </p:nvSpPr>
          <p:spPr bwMode="auto">
            <a:xfrm>
              <a:off x="827065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7" name="Freeform 15"/>
            <p:cNvSpPr>
              <a:spLocks noChangeArrowheads="1"/>
            </p:cNvSpPr>
            <p:nvPr/>
          </p:nvSpPr>
          <p:spPr bwMode="auto">
            <a:xfrm>
              <a:off x="8377014" y="21095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8" name="Freeform 16"/>
            <p:cNvSpPr>
              <a:spLocks noChangeArrowheads="1"/>
            </p:cNvSpPr>
            <p:nvPr/>
          </p:nvSpPr>
          <p:spPr bwMode="auto">
            <a:xfrm>
              <a:off x="8483377" y="210955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49" name="Freeform 17"/>
            <p:cNvSpPr>
              <a:spLocks noChangeArrowheads="1"/>
            </p:cNvSpPr>
            <p:nvPr/>
          </p:nvSpPr>
          <p:spPr bwMode="auto">
            <a:xfrm>
              <a:off x="869292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0" name="Freeform 18"/>
            <p:cNvSpPr>
              <a:spLocks noChangeArrowheads="1"/>
            </p:cNvSpPr>
            <p:nvPr/>
          </p:nvSpPr>
          <p:spPr bwMode="auto">
            <a:xfrm>
              <a:off x="8797702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1" name="Freeform 19"/>
            <p:cNvSpPr>
              <a:spLocks noChangeArrowheads="1"/>
            </p:cNvSpPr>
            <p:nvPr/>
          </p:nvSpPr>
          <p:spPr bwMode="auto">
            <a:xfrm>
              <a:off x="8902477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2" name="Freeform 20"/>
            <p:cNvSpPr>
              <a:spLocks noChangeArrowheads="1"/>
            </p:cNvSpPr>
            <p:nvPr/>
          </p:nvSpPr>
          <p:spPr bwMode="auto">
            <a:xfrm>
              <a:off x="9002489" y="210955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3" name="Freeform 21"/>
            <p:cNvSpPr>
              <a:spLocks noChangeArrowheads="1"/>
            </p:cNvSpPr>
            <p:nvPr/>
          </p:nvSpPr>
          <p:spPr bwMode="auto">
            <a:xfrm>
              <a:off x="9108852" y="21095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4" name="Freeform 22"/>
            <p:cNvSpPr>
              <a:spLocks noChangeArrowheads="1"/>
            </p:cNvSpPr>
            <p:nvPr/>
          </p:nvSpPr>
          <p:spPr bwMode="auto">
            <a:xfrm>
              <a:off x="9213627" y="21095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2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5" name="Freeform 23"/>
            <p:cNvSpPr>
              <a:spLocks noChangeArrowheads="1"/>
            </p:cNvSpPr>
            <p:nvPr/>
          </p:nvSpPr>
          <p:spPr bwMode="auto">
            <a:xfrm>
              <a:off x="9319989" y="2109558"/>
              <a:ext cx="123825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9" y="3"/>
                  </a:moveTo>
                  <a:cubicBezTo>
                    <a:pt x="11" y="1"/>
                    <a:pt x="16" y="0"/>
                    <a:pt x="18" y="3"/>
                  </a:cubicBezTo>
                  <a:cubicBezTo>
                    <a:pt x="25" y="14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6" name="Freeform 24"/>
            <p:cNvSpPr>
              <a:spLocks noChangeArrowheads="1"/>
            </p:cNvSpPr>
            <p:nvPr/>
          </p:nvSpPr>
          <p:spPr bwMode="auto">
            <a:xfrm>
              <a:off x="9434289" y="2104796"/>
              <a:ext cx="120650" cy="69850"/>
            </a:xfrm>
            <a:custGeom>
              <a:avLst/>
              <a:gdLst>
                <a:gd name="T0" fmla="*/ 2147483646 w 24"/>
                <a:gd name="T1" fmla="*/ 2147483646 h 14"/>
                <a:gd name="T2" fmla="*/ 2147483646 w 24"/>
                <a:gd name="T3" fmla="*/ 2147483646 h 14"/>
                <a:gd name="T4" fmla="*/ 2147483646 w 24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4"/>
                <a:gd name="T10" fmla="*/ 0 h 14"/>
                <a:gd name="T11" fmla="*/ 24 w 24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4">
                  <a:moveTo>
                    <a:pt x="5" y="6"/>
                  </a:moveTo>
                  <a:cubicBezTo>
                    <a:pt x="5" y="5"/>
                    <a:pt x="12" y="0"/>
                    <a:pt x="16" y="4"/>
                  </a:cubicBezTo>
                  <a:cubicBezTo>
                    <a:pt x="24" y="13"/>
                    <a:pt x="0" y="14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7" name="Freeform 25"/>
            <p:cNvSpPr>
              <a:spLocks noChangeArrowheads="1"/>
            </p:cNvSpPr>
            <p:nvPr/>
          </p:nvSpPr>
          <p:spPr bwMode="auto">
            <a:xfrm>
              <a:off x="8019827" y="2168296"/>
              <a:ext cx="95250" cy="76200"/>
            </a:xfrm>
            <a:custGeom>
              <a:avLst/>
              <a:gdLst>
                <a:gd name="T0" fmla="*/ 2147483646 w 19"/>
                <a:gd name="T1" fmla="*/ 0 h 15"/>
                <a:gd name="T2" fmla="*/ 2147483646 w 19"/>
                <a:gd name="T3" fmla="*/ 2147483646 h 15"/>
                <a:gd name="T4" fmla="*/ 2147483646 w 19"/>
                <a:gd name="T5" fmla="*/ 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11" y="0"/>
                  </a:moveTo>
                  <a:cubicBezTo>
                    <a:pt x="12" y="0"/>
                    <a:pt x="19" y="1"/>
                    <a:pt x="16" y="7"/>
                  </a:cubicBezTo>
                  <a:cubicBezTo>
                    <a:pt x="12" y="15"/>
                    <a:pt x="0" y="2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8" name="Freeform 26"/>
            <p:cNvSpPr>
              <a:spLocks noChangeArrowheads="1"/>
            </p:cNvSpPr>
            <p:nvPr/>
          </p:nvSpPr>
          <p:spPr bwMode="auto">
            <a:xfrm>
              <a:off x="8121427" y="2165121"/>
              <a:ext cx="85725" cy="79375"/>
            </a:xfrm>
            <a:custGeom>
              <a:avLst/>
              <a:gdLst>
                <a:gd name="T0" fmla="*/ 2147483646 w 17"/>
                <a:gd name="T1" fmla="*/ 725432930 h 16"/>
                <a:gd name="T2" fmla="*/ 2147483646 w 17"/>
                <a:gd name="T3" fmla="*/ 2147483646 h 16"/>
                <a:gd name="T4" fmla="*/ 2147483646 w 17"/>
                <a:gd name="T5" fmla="*/ 725432930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2"/>
                    <a:pt x="17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59" name="Freeform 27"/>
            <p:cNvSpPr>
              <a:spLocks noChangeArrowheads="1"/>
            </p:cNvSpPr>
            <p:nvPr/>
          </p:nvSpPr>
          <p:spPr bwMode="auto">
            <a:xfrm>
              <a:off x="8326214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0" name="Freeform 28"/>
            <p:cNvSpPr>
              <a:spLocks noChangeArrowheads="1"/>
            </p:cNvSpPr>
            <p:nvPr/>
          </p:nvSpPr>
          <p:spPr bwMode="auto">
            <a:xfrm>
              <a:off x="8427814" y="2160358"/>
              <a:ext cx="100013" cy="77788"/>
            </a:xfrm>
            <a:custGeom>
              <a:avLst/>
              <a:gdLst>
                <a:gd name="T0" fmla="*/ 2147483646 w 20"/>
                <a:gd name="T1" fmla="*/ 1551530278 h 16"/>
                <a:gd name="T2" fmla="*/ 2147483646 w 20"/>
                <a:gd name="T3" fmla="*/ 2147483646 h 16"/>
                <a:gd name="T4" fmla="*/ 2147483646 w 20"/>
                <a:gd name="T5" fmla="*/ 1551530278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1" y="2"/>
                  </a:moveTo>
                  <a:cubicBezTo>
                    <a:pt x="14" y="0"/>
                    <a:pt x="18" y="0"/>
                    <a:pt x="18" y="5"/>
                  </a:cubicBezTo>
                  <a:cubicBezTo>
                    <a:pt x="20" y="16"/>
                    <a:pt x="0" y="9"/>
                    <a:pt x="1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1" name="Freeform 29"/>
            <p:cNvSpPr>
              <a:spLocks noChangeArrowheads="1"/>
            </p:cNvSpPr>
            <p:nvPr/>
          </p:nvSpPr>
          <p:spPr bwMode="auto">
            <a:xfrm>
              <a:off x="8637364" y="216035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2" name="Freeform 30"/>
            <p:cNvSpPr>
              <a:spLocks noChangeArrowheads="1"/>
            </p:cNvSpPr>
            <p:nvPr/>
          </p:nvSpPr>
          <p:spPr bwMode="auto">
            <a:xfrm>
              <a:off x="8742139" y="216035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3" name="Freeform 31"/>
            <p:cNvSpPr>
              <a:spLocks noChangeArrowheads="1"/>
            </p:cNvSpPr>
            <p:nvPr/>
          </p:nvSpPr>
          <p:spPr bwMode="auto">
            <a:xfrm>
              <a:off x="884850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4" name="Freeform 32"/>
            <p:cNvSpPr>
              <a:spLocks noChangeArrowheads="1"/>
            </p:cNvSpPr>
            <p:nvPr/>
          </p:nvSpPr>
          <p:spPr bwMode="auto">
            <a:xfrm>
              <a:off x="8954864" y="216035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5" name="Freeform 33"/>
            <p:cNvSpPr>
              <a:spLocks noChangeArrowheads="1"/>
            </p:cNvSpPr>
            <p:nvPr/>
          </p:nvSpPr>
          <p:spPr bwMode="auto">
            <a:xfrm>
              <a:off x="9058052" y="216035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6" name="Freeform 34"/>
            <p:cNvSpPr>
              <a:spLocks noChangeArrowheads="1"/>
            </p:cNvSpPr>
            <p:nvPr/>
          </p:nvSpPr>
          <p:spPr bwMode="auto">
            <a:xfrm>
              <a:off x="916441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7" name="Freeform 35"/>
            <p:cNvSpPr>
              <a:spLocks noChangeArrowheads="1"/>
            </p:cNvSpPr>
            <p:nvPr/>
          </p:nvSpPr>
          <p:spPr bwMode="auto">
            <a:xfrm>
              <a:off x="9267602" y="2160358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8" name="Freeform 36"/>
            <p:cNvSpPr>
              <a:spLocks noChangeArrowheads="1"/>
            </p:cNvSpPr>
            <p:nvPr/>
          </p:nvSpPr>
          <p:spPr bwMode="auto">
            <a:xfrm>
              <a:off x="9373964" y="2160358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69" name="Freeform 37"/>
            <p:cNvSpPr>
              <a:spLocks noChangeArrowheads="1"/>
            </p:cNvSpPr>
            <p:nvPr/>
          </p:nvSpPr>
          <p:spPr bwMode="auto">
            <a:xfrm>
              <a:off x="8081739" y="2215921"/>
              <a:ext cx="84138" cy="69850"/>
            </a:xfrm>
            <a:custGeom>
              <a:avLst/>
              <a:gdLst>
                <a:gd name="T0" fmla="*/ 2147483646 w 17"/>
                <a:gd name="T1" fmla="*/ 1647946104 h 14"/>
                <a:gd name="T2" fmla="*/ 2147483646 w 17"/>
                <a:gd name="T3" fmla="*/ 2147483646 h 14"/>
                <a:gd name="T4" fmla="*/ 2147483646 w 17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2"/>
                  </a:moveTo>
                  <a:cubicBezTo>
                    <a:pt x="11" y="0"/>
                    <a:pt x="17" y="3"/>
                    <a:pt x="14" y="8"/>
                  </a:cubicBezTo>
                  <a:cubicBezTo>
                    <a:pt x="12" y="14"/>
                    <a:pt x="0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0" name="Freeform 38"/>
            <p:cNvSpPr>
              <a:spLocks noChangeArrowheads="1"/>
            </p:cNvSpPr>
            <p:nvPr/>
          </p:nvSpPr>
          <p:spPr bwMode="auto">
            <a:xfrm>
              <a:off x="827065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1" name="Freeform 39"/>
            <p:cNvSpPr>
              <a:spLocks noChangeArrowheads="1"/>
            </p:cNvSpPr>
            <p:nvPr/>
          </p:nvSpPr>
          <p:spPr bwMode="auto">
            <a:xfrm>
              <a:off x="8396064" y="2193696"/>
              <a:ext cx="69850" cy="85725"/>
            </a:xfrm>
            <a:custGeom>
              <a:avLst/>
              <a:gdLst>
                <a:gd name="T0" fmla="*/ 2147483646 w 14"/>
                <a:gd name="T1" fmla="*/ 2147483646 h 17"/>
                <a:gd name="T2" fmla="*/ 2147483646 w 14"/>
                <a:gd name="T3" fmla="*/ 2147483646 h 17"/>
                <a:gd name="T4" fmla="*/ 2147483646 w 14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14"/>
                <a:gd name="T10" fmla="*/ 0 h 17"/>
                <a:gd name="T11" fmla="*/ 14 w 14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7">
                  <a:moveTo>
                    <a:pt x="6" y="6"/>
                  </a:moveTo>
                  <a:cubicBezTo>
                    <a:pt x="13" y="0"/>
                    <a:pt x="14" y="14"/>
                    <a:pt x="10" y="15"/>
                  </a:cubicBezTo>
                  <a:cubicBezTo>
                    <a:pt x="4" y="17"/>
                    <a:pt x="0" y="11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2" name="Freeform 40"/>
            <p:cNvSpPr>
              <a:spLocks noChangeArrowheads="1"/>
            </p:cNvSpPr>
            <p:nvPr/>
          </p:nvSpPr>
          <p:spPr bwMode="auto">
            <a:xfrm>
              <a:off x="8586564" y="22159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3" name="Freeform 41"/>
            <p:cNvSpPr>
              <a:spLocks noChangeArrowheads="1"/>
            </p:cNvSpPr>
            <p:nvPr/>
          </p:nvSpPr>
          <p:spPr bwMode="auto">
            <a:xfrm>
              <a:off x="869292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4" name="Freeform 42"/>
            <p:cNvSpPr>
              <a:spLocks noChangeArrowheads="1"/>
            </p:cNvSpPr>
            <p:nvPr/>
          </p:nvSpPr>
          <p:spPr bwMode="auto">
            <a:xfrm>
              <a:off x="8797702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5" name="Freeform 43"/>
            <p:cNvSpPr>
              <a:spLocks noChangeArrowheads="1"/>
            </p:cNvSpPr>
            <p:nvPr/>
          </p:nvSpPr>
          <p:spPr bwMode="auto">
            <a:xfrm>
              <a:off x="8902477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6" name="Freeform 44"/>
            <p:cNvSpPr>
              <a:spLocks noChangeArrowheads="1"/>
            </p:cNvSpPr>
            <p:nvPr/>
          </p:nvSpPr>
          <p:spPr bwMode="auto">
            <a:xfrm>
              <a:off x="9002489" y="2215921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7" name="Freeform 45"/>
            <p:cNvSpPr>
              <a:spLocks noChangeArrowheads="1"/>
            </p:cNvSpPr>
            <p:nvPr/>
          </p:nvSpPr>
          <p:spPr bwMode="auto">
            <a:xfrm>
              <a:off x="9108852" y="22159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8" name="Freeform 46"/>
            <p:cNvSpPr>
              <a:spLocks noChangeArrowheads="1"/>
            </p:cNvSpPr>
            <p:nvPr/>
          </p:nvSpPr>
          <p:spPr bwMode="auto">
            <a:xfrm>
              <a:off x="9213627" y="22159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79" name="Freeform 47"/>
            <p:cNvSpPr>
              <a:spLocks noChangeArrowheads="1"/>
            </p:cNvSpPr>
            <p:nvPr/>
          </p:nvSpPr>
          <p:spPr bwMode="auto">
            <a:xfrm>
              <a:off x="9319989" y="22159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0" name="Freeform 48"/>
            <p:cNvSpPr>
              <a:spLocks noChangeArrowheads="1"/>
            </p:cNvSpPr>
            <p:nvPr/>
          </p:nvSpPr>
          <p:spPr bwMode="auto">
            <a:xfrm>
              <a:off x="8567514" y="2255608"/>
              <a:ext cx="69850" cy="79375"/>
            </a:xfrm>
            <a:custGeom>
              <a:avLst/>
              <a:gdLst>
                <a:gd name="T0" fmla="*/ 2147483646 w 14"/>
                <a:gd name="T1" fmla="*/ 2147483646 h 16"/>
                <a:gd name="T2" fmla="*/ 2147483646 w 14"/>
                <a:gd name="T3" fmla="*/ 2147483646 h 16"/>
                <a:gd name="T4" fmla="*/ 2147483646 w 14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4"/>
                <a:gd name="T10" fmla="*/ 0 h 16"/>
                <a:gd name="T11" fmla="*/ 14 w 14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6">
                  <a:moveTo>
                    <a:pt x="3" y="4"/>
                  </a:moveTo>
                  <a:cubicBezTo>
                    <a:pt x="12" y="0"/>
                    <a:pt x="14" y="16"/>
                    <a:pt x="3" y="13"/>
                  </a:cubicBezTo>
                  <a:cubicBezTo>
                    <a:pt x="2" y="13"/>
                    <a:pt x="0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1" name="Freeform 49"/>
            <p:cNvSpPr>
              <a:spLocks noChangeArrowheads="1"/>
            </p:cNvSpPr>
            <p:nvPr/>
          </p:nvSpPr>
          <p:spPr bwMode="auto">
            <a:xfrm>
              <a:off x="8637364" y="2263546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2" name="Freeform 50"/>
            <p:cNvSpPr>
              <a:spLocks noChangeArrowheads="1"/>
            </p:cNvSpPr>
            <p:nvPr/>
          </p:nvSpPr>
          <p:spPr bwMode="auto">
            <a:xfrm>
              <a:off x="8742139" y="226354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3" name="Freeform 51"/>
            <p:cNvSpPr>
              <a:spLocks noChangeArrowheads="1"/>
            </p:cNvSpPr>
            <p:nvPr/>
          </p:nvSpPr>
          <p:spPr bwMode="auto">
            <a:xfrm>
              <a:off x="884850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4" name="Freeform 52"/>
            <p:cNvSpPr>
              <a:spLocks noChangeArrowheads="1"/>
            </p:cNvSpPr>
            <p:nvPr/>
          </p:nvSpPr>
          <p:spPr bwMode="auto">
            <a:xfrm>
              <a:off x="8954864" y="226354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5" name="Freeform 53"/>
            <p:cNvSpPr>
              <a:spLocks noChangeArrowheads="1"/>
            </p:cNvSpPr>
            <p:nvPr/>
          </p:nvSpPr>
          <p:spPr bwMode="auto">
            <a:xfrm>
              <a:off x="9058052" y="226354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6" name="Freeform 54"/>
            <p:cNvSpPr>
              <a:spLocks noChangeArrowheads="1"/>
            </p:cNvSpPr>
            <p:nvPr/>
          </p:nvSpPr>
          <p:spPr bwMode="auto">
            <a:xfrm>
              <a:off x="916441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7" name="Freeform 55"/>
            <p:cNvSpPr>
              <a:spLocks noChangeArrowheads="1"/>
            </p:cNvSpPr>
            <p:nvPr/>
          </p:nvSpPr>
          <p:spPr bwMode="auto">
            <a:xfrm>
              <a:off x="9267602" y="226354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8" name="Freeform 56"/>
            <p:cNvSpPr>
              <a:spLocks noChangeArrowheads="1"/>
            </p:cNvSpPr>
            <p:nvPr/>
          </p:nvSpPr>
          <p:spPr bwMode="auto">
            <a:xfrm>
              <a:off x="9373964" y="226354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89" name="Freeform 57"/>
            <p:cNvSpPr>
              <a:spLocks noChangeArrowheads="1"/>
            </p:cNvSpPr>
            <p:nvPr/>
          </p:nvSpPr>
          <p:spPr bwMode="auto">
            <a:xfrm>
              <a:off x="869292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0" name="Freeform 58"/>
            <p:cNvSpPr>
              <a:spLocks noChangeArrowheads="1"/>
            </p:cNvSpPr>
            <p:nvPr/>
          </p:nvSpPr>
          <p:spPr bwMode="auto">
            <a:xfrm>
              <a:off x="8797702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1" name="Freeform 59"/>
            <p:cNvSpPr>
              <a:spLocks noChangeArrowheads="1"/>
            </p:cNvSpPr>
            <p:nvPr/>
          </p:nvSpPr>
          <p:spPr bwMode="auto">
            <a:xfrm>
              <a:off x="8902477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2" name="Freeform 60"/>
            <p:cNvSpPr>
              <a:spLocks noChangeArrowheads="1"/>
            </p:cNvSpPr>
            <p:nvPr/>
          </p:nvSpPr>
          <p:spPr bwMode="auto">
            <a:xfrm>
              <a:off x="9002489" y="2319108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3" name="Freeform 61"/>
            <p:cNvSpPr>
              <a:spLocks noChangeArrowheads="1"/>
            </p:cNvSpPr>
            <p:nvPr/>
          </p:nvSpPr>
          <p:spPr bwMode="auto">
            <a:xfrm>
              <a:off x="9108852" y="23191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4" name="Freeform 62"/>
            <p:cNvSpPr>
              <a:spLocks noChangeArrowheads="1"/>
            </p:cNvSpPr>
            <p:nvPr/>
          </p:nvSpPr>
          <p:spPr bwMode="auto">
            <a:xfrm>
              <a:off x="9213627" y="23191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5" name="Freeform 63"/>
            <p:cNvSpPr>
              <a:spLocks noChangeArrowheads="1"/>
            </p:cNvSpPr>
            <p:nvPr/>
          </p:nvSpPr>
          <p:spPr bwMode="auto">
            <a:xfrm>
              <a:off x="9319989" y="23191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6" name="Freeform 66"/>
            <p:cNvSpPr>
              <a:spLocks noChangeArrowheads="1"/>
            </p:cNvSpPr>
            <p:nvPr/>
          </p:nvSpPr>
          <p:spPr bwMode="auto">
            <a:xfrm>
              <a:off x="8121427" y="2369908"/>
              <a:ext cx="100012" cy="55563"/>
            </a:xfrm>
            <a:custGeom>
              <a:avLst/>
              <a:gdLst>
                <a:gd name="T0" fmla="*/ 2147483646 w 20"/>
                <a:gd name="T1" fmla="*/ 1672981725 h 11"/>
                <a:gd name="T2" fmla="*/ 2147483646 w 20"/>
                <a:gd name="T3" fmla="*/ 2147483646 h 11"/>
                <a:gd name="T4" fmla="*/ 2147483646 w 20"/>
                <a:gd name="T5" fmla="*/ 1672981725 h 11"/>
                <a:gd name="T6" fmla="*/ 0 60000 65536"/>
                <a:gd name="T7" fmla="*/ 0 60000 65536"/>
                <a:gd name="T8" fmla="*/ 0 60000 65536"/>
                <a:gd name="T9" fmla="*/ 0 w 20"/>
                <a:gd name="T10" fmla="*/ 0 h 11"/>
                <a:gd name="T11" fmla="*/ 20 w 20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1">
                  <a:moveTo>
                    <a:pt x="9" y="2"/>
                  </a:moveTo>
                  <a:cubicBezTo>
                    <a:pt x="13" y="0"/>
                    <a:pt x="20" y="3"/>
                    <a:pt x="17" y="7"/>
                  </a:cubicBezTo>
                  <a:cubicBezTo>
                    <a:pt x="14" y="11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7" name="Freeform 67"/>
            <p:cNvSpPr>
              <a:spLocks noChangeArrowheads="1"/>
            </p:cNvSpPr>
            <p:nvPr/>
          </p:nvSpPr>
          <p:spPr bwMode="auto">
            <a:xfrm>
              <a:off x="8221439" y="2369908"/>
              <a:ext cx="88900" cy="69850"/>
            </a:xfrm>
            <a:custGeom>
              <a:avLst/>
              <a:gdLst>
                <a:gd name="T0" fmla="*/ 2147483646 w 18"/>
                <a:gd name="T1" fmla="*/ 1647921157 h 14"/>
                <a:gd name="T2" fmla="*/ 2147483646 w 18"/>
                <a:gd name="T3" fmla="*/ 2147483646 h 14"/>
                <a:gd name="T4" fmla="*/ 2147483646 w 18"/>
                <a:gd name="T5" fmla="*/ 1647921157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18" y="14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8" name="Freeform 68"/>
            <p:cNvSpPr>
              <a:spLocks noChangeArrowheads="1"/>
            </p:cNvSpPr>
            <p:nvPr/>
          </p:nvSpPr>
          <p:spPr bwMode="auto">
            <a:xfrm>
              <a:off x="8742139" y="23699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99" name="Freeform 69"/>
            <p:cNvSpPr>
              <a:spLocks noChangeArrowheads="1"/>
            </p:cNvSpPr>
            <p:nvPr/>
          </p:nvSpPr>
          <p:spPr bwMode="auto">
            <a:xfrm>
              <a:off x="884850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0" name="Freeform 70"/>
            <p:cNvSpPr>
              <a:spLocks noChangeArrowheads="1"/>
            </p:cNvSpPr>
            <p:nvPr/>
          </p:nvSpPr>
          <p:spPr bwMode="auto">
            <a:xfrm>
              <a:off x="8954864" y="23699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1" name="Freeform 71"/>
            <p:cNvSpPr>
              <a:spLocks noChangeArrowheads="1"/>
            </p:cNvSpPr>
            <p:nvPr/>
          </p:nvSpPr>
          <p:spPr bwMode="auto">
            <a:xfrm>
              <a:off x="9058052" y="23699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2" name="Freeform 72"/>
            <p:cNvSpPr>
              <a:spLocks noChangeArrowheads="1"/>
            </p:cNvSpPr>
            <p:nvPr/>
          </p:nvSpPr>
          <p:spPr bwMode="auto">
            <a:xfrm>
              <a:off x="916441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3" name="Freeform 73"/>
            <p:cNvSpPr>
              <a:spLocks noChangeArrowheads="1"/>
            </p:cNvSpPr>
            <p:nvPr/>
          </p:nvSpPr>
          <p:spPr bwMode="auto">
            <a:xfrm>
              <a:off x="9267602" y="23699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4" name="Freeform 74"/>
            <p:cNvSpPr>
              <a:spLocks noChangeArrowheads="1"/>
            </p:cNvSpPr>
            <p:nvPr/>
          </p:nvSpPr>
          <p:spPr bwMode="auto">
            <a:xfrm>
              <a:off x="9373964" y="23699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5" name="Freeform 79"/>
            <p:cNvSpPr>
              <a:spLocks noChangeArrowheads="1"/>
            </p:cNvSpPr>
            <p:nvPr/>
          </p:nvSpPr>
          <p:spPr bwMode="auto">
            <a:xfrm>
              <a:off x="7537227" y="2420708"/>
              <a:ext cx="103187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6" name="Freeform 80"/>
            <p:cNvSpPr>
              <a:spLocks noChangeArrowheads="1"/>
            </p:cNvSpPr>
            <p:nvPr/>
          </p:nvSpPr>
          <p:spPr bwMode="auto">
            <a:xfrm>
              <a:off x="7970614" y="2430233"/>
              <a:ext cx="85725" cy="65088"/>
            </a:xfrm>
            <a:custGeom>
              <a:avLst/>
              <a:gdLst>
                <a:gd name="T0" fmla="*/ 2147483646 w 17"/>
                <a:gd name="T1" fmla="*/ 735093858 h 13"/>
                <a:gd name="T2" fmla="*/ 2147483646 w 17"/>
                <a:gd name="T3" fmla="*/ 2147483646 h 13"/>
                <a:gd name="T4" fmla="*/ 2147483646 w 17"/>
                <a:gd name="T5" fmla="*/ 735093858 h 13"/>
                <a:gd name="T6" fmla="*/ 0 60000 65536"/>
                <a:gd name="T7" fmla="*/ 0 60000 65536"/>
                <a:gd name="T8" fmla="*/ 0 60000 65536"/>
                <a:gd name="T9" fmla="*/ 0 w 17"/>
                <a:gd name="T10" fmla="*/ 0 h 13"/>
                <a:gd name="T11" fmla="*/ 17 w 17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3">
                  <a:moveTo>
                    <a:pt x="9" y="1"/>
                  </a:moveTo>
                  <a:cubicBezTo>
                    <a:pt x="12" y="0"/>
                    <a:pt x="17" y="7"/>
                    <a:pt x="13" y="10"/>
                  </a:cubicBezTo>
                  <a:cubicBezTo>
                    <a:pt x="8" y="13"/>
                    <a:pt x="0" y="3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7" name="Freeform 81"/>
            <p:cNvSpPr>
              <a:spLocks noChangeArrowheads="1"/>
            </p:cNvSpPr>
            <p:nvPr/>
          </p:nvSpPr>
          <p:spPr bwMode="auto">
            <a:xfrm>
              <a:off x="8059514" y="2420708"/>
              <a:ext cx="100013" cy="79375"/>
            </a:xfrm>
            <a:custGeom>
              <a:avLst/>
              <a:gdLst>
                <a:gd name="T0" fmla="*/ 2147483646 w 20"/>
                <a:gd name="T1" fmla="*/ 2094646719 h 16"/>
                <a:gd name="T2" fmla="*/ 2147483646 w 20"/>
                <a:gd name="T3" fmla="*/ 2147483646 h 16"/>
                <a:gd name="T4" fmla="*/ 2147483646 w 20"/>
                <a:gd name="T5" fmla="*/ 2094646719 h 16"/>
                <a:gd name="T6" fmla="*/ 0 60000 65536"/>
                <a:gd name="T7" fmla="*/ 0 60000 65536"/>
                <a:gd name="T8" fmla="*/ 0 60000 65536"/>
                <a:gd name="T9" fmla="*/ 0 w 20"/>
                <a:gd name="T10" fmla="*/ 0 h 16"/>
                <a:gd name="T11" fmla="*/ 20 w 20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6">
                  <a:moveTo>
                    <a:pt x="10" y="3"/>
                  </a:moveTo>
                  <a:cubicBezTo>
                    <a:pt x="11" y="2"/>
                    <a:pt x="17" y="0"/>
                    <a:pt x="18" y="5"/>
                  </a:cubicBezTo>
                  <a:cubicBezTo>
                    <a:pt x="20" y="16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8" name="Freeform 82"/>
            <p:cNvSpPr>
              <a:spLocks noChangeArrowheads="1"/>
            </p:cNvSpPr>
            <p:nvPr/>
          </p:nvSpPr>
          <p:spPr bwMode="auto">
            <a:xfrm>
              <a:off x="8797702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09" name="Freeform 83"/>
            <p:cNvSpPr>
              <a:spLocks noChangeArrowheads="1"/>
            </p:cNvSpPr>
            <p:nvPr/>
          </p:nvSpPr>
          <p:spPr bwMode="auto">
            <a:xfrm>
              <a:off x="8902477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0" name="Freeform 84"/>
            <p:cNvSpPr>
              <a:spLocks noChangeArrowheads="1"/>
            </p:cNvSpPr>
            <p:nvPr/>
          </p:nvSpPr>
          <p:spPr bwMode="auto">
            <a:xfrm>
              <a:off x="9002489" y="2420708"/>
              <a:ext cx="106363" cy="90488"/>
            </a:xfrm>
            <a:custGeom>
              <a:avLst/>
              <a:gdLst>
                <a:gd name="T0" fmla="*/ 2147483646 w 21"/>
                <a:gd name="T1" fmla="*/ 2141745391 h 18"/>
                <a:gd name="T2" fmla="*/ 2147483646 w 21"/>
                <a:gd name="T3" fmla="*/ 2147483646 h 18"/>
                <a:gd name="T4" fmla="*/ 2147483646 w 21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1" name="Freeform 85"/>
            <p:cNvSpPr>
              <a:spLocks noChangeArrowheads="1"/>
            </p:cNvSpPr>
            <p:nvPr/>
          </p:nvSpPr>
          <p:spPr bwMode="auto">
            <a:xfrm>
              <a:off x="9108852" y="2420708"/>
              <a:ext cx="100012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2" name="Freeform 86"/>
            <p:cNvSpPr>
              <a:spLocks noChangeArrowheads="1"/>
            </p:cNvSpPr>
            <p:nvPr/>
          </p:nvSpPr>
          <p:spPr bwMode="auto">
            <a:xfrm>
              <a:off x="9213627" y="2420708"/>
              <a:ext cx="101600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3" name="Freeform 87"/>
            <p:cNvSpPr>
              <a:spLocks noChangeArrowheads="1"/>
            </p:cNvSpPr>
            <p:nvPr/>
          </p:nvSpPr>
          <p:spPr bwMode="auto">
            <a:xfrm>
              <a:off x="9319989" y="2420708"/>
              <a:ext cx="98425" cy="90488"/>
            </a:xfrm>
            <a:custGeom>
              <a:avLst/>
              <a:gdLst>
                <a:gd name="T0" fmla="*/ 2147483646 w 20"/>
                <a:gd name="T1" fmla="*/ 2141745391 h 18"/>
                <a:gd name="T2" fmla="*/ 2147483646 w 20"/>
                <a:gd name="T3" fmla="*/ 2147483646 h 18"/>
                <a:gd name="T4" fmla="*/ 2147483646 w 20"/>
                <a:gd name="T5" fmla="*/ 214174539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4" name="Freeform 92"/>
            <p:cNvSpPr>
              <a:spLocks noChangeArrowheads="1"/>
            </p:cNvSpPr>
            <p:nvPr/>
          </p:nvSpPr>
          <p:spPr bwMode="auto">
            <a:xfrm>
              <a:off x="7522939" y="2458808"/>
              <a:ext cx="69850" cy="77788"/>
            </a:xfrm>
            <a:custGeom>
              <a:avLst/>
              <a:gdLst>
                <a:gd name="T0" fmla="*/ 2147483646 w 14"/>
                <a:gd name="T1" fmla="*/ 2147483646 h 15"/>
                <a:gd name="T2" fmla="*/ 2147483646 w 14"/>
                <a:gd name="T3" fmla="*/ 2147483646 h 15"/>
                <a:gd name="T4" fmla="*/ 2147483646 w 14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4"/>
                <a:gd name="T10" fmla="*/ 0 h 15"/>
                <a:gd name="T11" fmla="*/ 14 w 14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15">
                  <a:moveTo>
                    <a:pt x="3" y="5"/>
                  </a:moveTo>
                  <a:cubicBezTo>
                    <a:pt x="11" y="0"/>
                    <a:pt x="14" y="15"/>
                    <a:pt x="5" y="14"/>
                  </a:cubicBezTo>
                  <a:cubicBezTo>
                    <a:pt x="0" y="14"/>
                    <a:pt x="1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5" name="Freeform 93"/>
            <p:cNvSpPr>
              <a:spLocks noChangeArrowheads="1"/>
            </p:cNvSpPr>
            <p:nvPr/>
          </p:nvSpPr>
          <p:spPr bwMode="auto">
            <a:xfrm>
              <a:off x="7592789" y="2485796"/>
              <a:ext cx="111125" cy="60325"/>
            </a:xfrm>
            <a:custGeom>
              <a:avLst/>
              <a:gdLst>
                <a:gd name="T0" fmla="*/ 2147483646 w 22"/>
                <a:gd name="T1" fmla="*/ 0 h 12"/>
                <a:gd name="T2" fmla="*/ 2147483646 w 22"/>
                <a:gd name="T3" fmla="*/ 2147483646 h 12"/>
                <a:gd name="T4" fmla="*/ 2147483646 w 22"/>
                <a:gd name="T5" fmla="*/ 0 h 12"/>
                <a:gd name="T6" fmla="*/ 0 60000 65536"/>
                <a:gd name="T7" fmla="*/ 0 60000 65536"/>
                <a:gd name="T8" fmla="*/ 0 60000 65536"/>
                <a:gd name="T9" fmla="*/ 0 w 22"/>
                <a:gd name="T10" fmla="*/ 0 h 12"/>
                <a:gd name="T11" fmla="*/ 22 w 22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2">
                  <a:moveTo>
                    <a:pt x="12" y="0"/>
                  </a:moveTo>
                  <a:cubicBezTo>
                    <a:pt x="12" y="0"/>
                    <a:pt x="22" y="1"/>
                    <a:pt x="17" y="7"/>
                  </a:cubicBezTo>
                  <a:cubicBezTo>
                    <a:pt x="13" y="12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6" name="Freeform 94"/>
            <p:cNvSpPr>
              <a:spLocks noChangeArrowheads="1"/>
            </p:cNvSpPr>
            <p:nvPr/>
          </p:nvSpPr>
          <p:spPr bwMode="auto">
            <a:xfrm>
              <a:off x="76991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7" name="Freeform 95"/>
            <p:cNvSpPr>
              <a:spLocks noChangeArrowheads="1"/>
            </p:cNvSpPr>
            <p:nvPr/>
          </p:nvSpPr>
          <p:spPr bwMode="auto">
            <a:xfrm>
              <a:off x="7810277" y="2476271"/>
              <a:ext cx="95250" cy="74612"/>
            </a:xfrm>
            <a:custGeom>
              <a:avLst/>
              <a:gdLst>
                <a:gd name="T0" fmla="*/ 2147483646 w 19"/>
                <a:gd name="T1" fmla="*/ 1601700778 h 15"/>
                <a:gd name="T2" fmla="*/ 2147483646 w 19"/>
                <a:gd name="T3" fmla="*/ 2147483646 h 15"/>
                <a:gd name="T4" fmla="*/ 2147483646 w 19"/>
                <a:gd name="T5" fmla="*/ 1601700778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2" y="0"/>
                    <a:pt x="19" y="2"/>
                    <a:pt x="16" y="9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8" name="Freeform 96"/>
            <p:cNvSpPr>
              <a:spLocks noChangeArrowheads="1"/>
            </p:cNvSpPr>
            <p:nvPr/>
          </p:nvSpPr>
          <p:spPr bwMode="auto">
            <a:xfrm>
              <a:off x="8221439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19" name="Freeform 97"/>
            <p:cNvSpPr>
              <a:spLocks noChangeArrowheads="1"/>
            </p:cNvSpPr>
            <p:nvPr/>
          </p:nvSpPr>
          <p:spPr bwMode="auto">
            <a:xfrm>
              <a:off x="8332564" y="2485796"/>
              <a:ext cx="114300" cy="53975"/>
            </a:xfrm>
            <a:custGeom>
              <a:avLst/>
              <a:gdLst>
                <a:gd name="T0" fmla="*/ 2147483646 w 23"/>
                <a:gd name="T1" fmla="*/ 0 h 11"/>
                <a:gd name="T2" fmla="*/ 2147483646 w 23"/>
                <a:gd name="T3" fmla="*/ 2147483646 h 11"/>
                <a:gd name="T4" fmla="*/ 2147483646 w 23"/>
                <a:gd name="T5" fmla="*/ 0 h 11"/>
                <a:gd name="T6" fmla="*/ 0 60000 65536"/>
                <a:gd name="T7" fmla="*/ 0 60000 65536"/>
                <a:gd name="T8" fmla="*/ 0 60000 65536"/>
                <a:gd name="T9" fmla="*/ 0 w 23"/>
                <a:gd name="T10" fmla="*/ 0 h 11"/>
                <a:gd name="T11" fmla="*/ 23 w 23"/>
                <a:gd name="T12" fmla="*/ 11 h 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" h="11">
                  <a:moveTo>
                    <a:pt x="13" y="0"/>
                  </a:moveTo>
                  <a:cubicBezTo>
                    <a:pt x="11" y="0"/>
                    <a:pt x="23" y="6"/>
                    <a:pt x="14" y="9"/>
                  </a:cubicBezTo>
                  <a:cubicBezTo>
                    <a:pt x="8" y="11"/>
                    <a:pt x="0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0" name="Freeform 98"/>
            <p:cNvSpPr>
              <a:spLocks noChangeArrowheads="1"/>
            </p:cNvSpPr>
            <p:nvPr/>
          </p:nvSpPr>
          <p:spPr bwMode="auto">
            <a:xfrm>
              <a:off x="884850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1" name="Freeform 99"/>
            <p:cNvSpPr>
              <a:spLocks noChangeArrowheads="1"/>
            </p:cNvSpPr>
            <p:nvPr/>
          </p:nvSpPr>
          <p:spPr bwMode="auto">
            <a:xfrm>
              <a:off x="8954864" y="24762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2" name="Freeform 100"/>
            <p:cNvSpPr>
              <a:spLocks noChangeArrowheads="1"/>
            </p:cNvSpPr>
            <p:nvPr/>
          </p:nvSpPr>
          <p:spPr bwMode="auto">
            <a:xfrm>
              <a:off x="9058052" y="24762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3" name="Freeform 101"/>
            <p:cNvSpPr>
              <a:spLocks noChangeArrowheads="1"/>
            </p:cNvSpPr>
            <p:nvPr/>
          </p:nvSpPr>
          <p:spPr bwMode="auto">
            <a:xfrm>
              <a:off x="9164414" y="2476271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4" name="Freeform 102"/>
            <p:cNvSpPr>
              <a:spLocks noChangeArrowheads="1"/>
            </p:cNvSpPr>
            <p:nvPr/>
          </p:nvSpPr>
          <p:spPr bwMode="auto">
            <a:xfrm>
              <a:off x="9267602" y="2476271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5" name="Freeform 114"/>
            <p:cNvSpPr>
              <a:spLocks noChangeArrowheads="1"/>
            </p:cNvSpPr>
            <p:nvPr/>
          </p:nvSpPr>
          <p:spPr bwMode="auto">
            <a:xfrm>
              <a:off x="7648352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2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6" name="Freeform 115"/>
            <p:cNvSpPr>
              <a:spLocks noChangeArrowheads="1"/>
            </p:cNvSpPr>
            <p:nvPr/>
          </p:nvSpPr>
          <p:spPr bwMode="auto">
            <a:xfrm>
              <a:off x="77499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7" name="Freeform 116"/>
            <p:cNvSpPr>
              <a:spLocks noChangeArrowheads="1"/>
            </p:cNvSpPr>
            <p:nvPr/>
          </p:nvSpPr>
          <p:spPr bwMode="auto">
            <a:xfrm>
              <a:off x="7861077" y="2531833"/>
              <a:ext cx="84137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9" y="1"/>
                    <a:pt x="16" y="0"/>
                    <a:pt x="17" y="5"/>
                  </a:cubicBezTo>
                  <a:cubicBezTo>
                    <a:pt x="17" y="16"/>
                    <a:pt x="0" y="7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8" name="Freeform 117"/>
            <p:cNvSpPr>
              <a:spLocks noChangeArrowheads="1"/>
            </p:cNvSpPr>
            <p:nvPr/>
          </p:nvSpPr>
          <p:spPr bwMode="auto">
            <a:xfrm>
              <a:off x="8277002" y="2525483"/>
              <a:ext cx="100012" cy="69850"/>
            </a:xfrm>
            <a:custGeom>
              <a:avLst/>
              <a:gdLst>
                <a:gd name="T0" fmla="*/ 2147483646 w 20"/>
                <a:gd name="T1" fmla="*/ 1647946104 h 14"/>
                <a:gd name="T2" fmla="*/ 2147483646 w 20"/>
                <a:gd name="T3" fmla="*/ 2147483646 h 14"/>
                <a:gd name="T4" fmla="*/ 2147483646 w 20"/>
                <a:gd name="T5" fmla="*/ 1647946104 h 14"/>
                <a:gd name="T6" fmla="*/ 0 60000 65536"/>
                <a:gd name="T7" fmla="*/ 0 60000 65536"/>
                <a:gd name="T8" fmla="*/ 0 60000 65536"/>
                <a:gd name="T9" fmla="*/ 0 w 20"/>
                <a:gd name="T10" fmla="*/ 0 h 14"/>
                <a:gd name="T11" fmla="*/ 20 w 20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4">
                  <a:moveTo>
                    <a:pt x="9" y="2"/>
                  </a:moveTo>
                  <a:cubicBezTo>
                    <a:pt x="13" y="0"/>
                    <a:pt x="20" y="4"/>
                    <a:pt x="17" y="9"/>
                  </a:cubicBezTo>
                  <a:cubicBezTo>
                    <a:pt x="14" y="14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29" name="Freeform 118"/>
            <p:cNvSpPr>
              <a:spLocks noChangeArrowheads="1"/>
            </p:cNvSpPr>
            <p:nvPr/>
          </p:nvSpPr>
          <p:spPr bwMode="auto">
            <a:xfrm>
              <a:off x="8377014" y="2525483"/>
              <a:ext cx="100013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0" name="Freeform 119"/>
            <p:cNvSpPr>
              <a:spLocks noChangeArrowheads="1"/>
            </p:cNvSpPr>
            <p:nvPr/>
          </p:nvSpPr>
          <p:spPr bwMode="auto">
            <a:xfrm>
              <a:off x="8486552" y="2531833"/>
              <a:ext cx="85725" cy="77788"/>
            </a:xfrm>
            <a:custGeom>
              <a:avLst/>
              <a:gdLst>
                <a:gd name="T0" fmla="*/ 2147483646 w 17"/>
                <a:gd name="T1" fmla="*/ 668344773 h 16"/>
                <a:gd name="T2" fmla="*/ 2147483646 w 17"/>
                <a:gd name="T3" fmla="*/ 2147483646 h 16"/>
                <a:gd name="T4" fmla="*/ 2147483646 w 17"/>
                <a:gd name="T5" fmla="*/ 668344773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9" y="1"/>
                  </a:moveTo>
                  <a:cubicBezTo>
                    <a:pt x="10" y="1"/>
                    <a:pt x="17" y="0"/>
                    <a:pt x="17" y="5"/>
                  </a:cubicBezTo>
                  <a:cubicBezTo>
                    <a:pt x="17" y="16"/>
                    <a:pt x="0" y="8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1" name="Freeform 120"/>
            <p:cNvSpPr>
              <a:spLocks noChangeArrowheads="1"/>
            </p:cNvSpPr>
            <p:nvPr/>
          </p:nvSpPr>
          <p:spPr bwMode="auto">
            <a:xfrm>
              <a:off x="8902477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2" name="Freeform 121"/>
            <p:cNvSpPr>
              <a:spLocks noChangeArrowheads="1"/>
            </p:cNvSpPr>
            <p:nvPr/>
          </p:nvSpPr>
          <p:spPr bwMode="auto">
            <a:xfrm>
              <a:off x="9002489" y="2525483"/>
              <a:ext cx="106363" cy="90488"/>
            </a:xfrm>
            <a:custGeom>
              <a:avLst/>
              <a:gdLst>
                <a:gd name="T0" fmla="*/ 2147483646 w 21"/>
                <a:gd name="T1" fmla="*/ 1759287804 h 18"/>
                <a:gd name="T2" fmla="*/ 2147483646 w 21"/>
                <a:gd name="T3" fmla="*/ 2147483646 h 18"/>
                <a:gd name="T4" fmla="*/ 2147483646 w 21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3" name="Freeform 122"/>
            <p:cNvSpPr>
              <a:spLocks noChangeArrowheads="1"/>
            </p:cNvSpPr>
            <p:nvPr/>
          </p:nvSpPr>
          <p:spPr bwMode="auto">
            <a:xfrm>
              <a:off x="9108852" y="2525483"/>
              <a:ext cx="100012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4" name="Freeform 123"/>
            <p:cNvSpPr>
              <a:spLocks noChangeArrowheads="1"/>
            </p:cNvSpPr>
            <p:nvPr/>
          </p:nvSpPr>
          <p:spPr bwMode="auto">
            <a:xfrm>
              <a:off x="9213627" y="2525483"/>
              <a:ext cx="101600" cy="90488"/>
            </a:xfrm>
            <a:custGeom>
              <a:avLst/>
              <a:gdLst>
                <a:gd name="T0" fmla="*/ 2147483646 w 20"/>
                <a:gd name="T1" fmla="*/ 1759287804 h 18"/>
                <a:gd name="T2" fmla="*/ 2147483646 w 20"/>
                <a:gd name="T3" fmla="*/ 2147483646 h 18"/>
                <a:gd name="T4" fmla="*/ 2147483646 w 20"/>
                <a:gd name="T5" fmla="*/ 1759287804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5" name="Freeform 140"/>
            <p:cNvSpPr>
              <a:spLocks noChangeArrowheads="1"/>
            </p:cNvSpPr>
            <p:nvPr/>
          </p:nvSpPr>
          <p:spPr bwMode="auto">
            <a:xfrm>
              <a:off x="6756177" y="2576283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6" y="0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6" name="Freeform 141"/>
            <p:cNvSpPr>
              <a:spLocks noChangeArrowheads="1"/>
            </p:cNvSpPr>
            <p:nvPr/>
          </p:nvSpPr>
          <p:spPr bwMode="auto">
            <a:xfrm>
              <a:off x="6862539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7" name="Freeform 142"/>
            <p:cNvSpPr>
              <a:spLocks noChangeArrowheads="1"/>
            </p:cNvSpPr>
            <p:nvPr/>
          </p:nvSpPr>
          <p:spPr bwMode="auto">
            <a:xfrm>
              <a:off x="69673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8" name="Freeform 143"/>
            <p:cNvSpPr>
              <a:spLocks noChangeArrowheads="1"/>
            </p:cNvSpPr>
            <p:nvPr/>
          </p:nvSpPr>
          <p:spPr bwMode="auto">
            <a:xfrm>
              <a:off x="7067327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39" name="Freeform 144"/>
            <p:cNvSpPr>
              <a:spLocks noChangeArrowheads="1"/>
            </p:cNvSpPr>
            <p:nvPr/>
          </p:nvSpPr>
          <p:spPr bwMode="auto">
            <a:xfrm>
              <a:off x="7183214" y="2581046"/>
              <a:ext cx="95250" cy="76200"/>
            </a:xfrm>
            <a:custGeom>
              <a:avLst/>
              <a:gdLst>
                <a:gd name="T0" fmla="*/ 2147483646 w 19"/>
                <a:gd name="T1" fmla="*/ 1811949640 h 15"/>
                <a:gd name="T2" fmla="*/ 2147483646 w 19"/>
                <a:gd name="T3" fmla="*/ 2147483646 h 15"/>
                <a:gd name="T4" fmla="*/ 2147483646 w 19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8" y="2"/>
                  </a:moveTo>
                  <a:cubicBezTo>
                    <a:pt x="11" y="0"/>
                    <a:pt x="19" y="2"/>
                    <a:pt x="16" y="8"/>
                  </a:cubicBezTo>
                  <a:cubicBezTo>
                    <a:pt x="13" y="15"/>
                    <a:pt x="0" y="8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0" name="Freeform 145"/>
            <p:cNvSpPr>
              <a:spLocks noChangeArrowheads="1"/>
            </p:cNvSpPr>
            <p:nvPr/>
          </p:nvSpPr>
          <p:spPr bwMode="auto">
            <a:xfrm>
              <a:off x="7272114" y="2581046"/>
              <a:ext cx="95250" cy="95250"/>
            </a:xfrm>
            <a:custGeom>
              <a:avLst/>
              <a:gdLst>
                <a:gd name="T0" fmla="*/ 2147483646 w 19"/>
                <a:gd name="T1" fmla="*/ 1663761829 h 19"/>
                <a:gd name="T2" fmla="*/ 2147483646 w 19"/>
                <a:gd name="T3" fmla="*/ 2147483646 h 19"/>
                <a:gd name="T4" fmla="*/ 2147483646 w 19"/>
                <a:gd name="T5" fmla="*/ 1663761829 h 19"/>
                <a:gd name="T6" fmla="*/ 0 60000 65536"/>
                <a:gd name="T7" fmla="*/ 0 60000 65536"/>
                <a:gd name="T8" fmla="*/ 0 60000 65536"/>
                <a:gd name="T9" fmla="*/ 0 w 19"/>
                <a:gd name="T10" fmla="*/ 0 h 19"/>
                <a:gd name="T11" fmla="*/ 19 w 19"/>
                <a:gd name="T12" fmla="*/ 19 h 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9">
                  <a:moveTo>
                    <a:pt x="14" y="2"/>
                  </a:moveTo>
                  <a:cubicBezTo>
                    <a:pt x="15" y="1"/>
                    <a:pt x="19" y="0"/>
                    <a:pt x="19" y="6"/>
                  </a:cubicBezTo>
                  <a:cubicBezTo>
                    <a:pt x="18" y="19"/>
                    <a:pt x="0" y="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1" name="Freeform 146"/>
            <p:cNvSpPr>
              <a:spLocks noChangeArrowheads="1"/>
            </p:cNvSpPr>
            <p:nvPr/>
          </p:nvSpPr>
          <p:spPr bwMode="auto">
            <a:xfrm>
              <a:off x="7383239" y="25810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2" name="Freeform 147"/>
            <p:cNvSpPr>
              <a:spLocks noChangeArrowheads="1"/>
            </p:cNvSpPr>
            <p:nvPr/>
          </p:nvSpPr>
          <p:spPr bwMode="auto">
            <a:xfrm>
              <a:off x="7492777" y="2576283"/>
              <a:ext cx="100012" cy="85725"/>
            </a:xfrm>
            <a:custGeom>
              <a:avLst/>
              <a:gdLst>
                <a:gd name="T0" fmla="*/ 2147483646 w 20"/>
                <a:gd name="T1" fmla="*/ 2147483646 h 17"/>
                <a:gd name="T2" fmla="*/ 2147483646 w 20"/>
                <a:gd name="T3" fmla="*/ 2147483646 h 17"/>
                <a:gd name="T4" fmla="*/ 2147483646 w 20"/>
                <a:gd name="T5" fmla="*/ 2147483646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3"/>
                  </a:moveTo>
                  <a:cubicBezTo>
                    <a:pt x="8" y="3"/>
                    <a:pt x="16" y="0"/>
                    <a:pt x="17" y="4"/>
                  </a:cubicBezTo>
                  <a:cubicBezTo>
                    <a:pt x="20" y="17"/>
                    <a:pt x="0" y="12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3" name="Freeform 148"/>
            <p:cNvSpPr>
              <a:spLocks noChangeArrowheads="1"/>
            </p:cNvSpPr>
            <p:nvPr/>
          </p:nvSpPr>
          <p:spPr bwMode="auto">
            <a:xfrm>
              <a:off x="7703914" y="2576283"/>
              <a:ext cx="101600" cy="58738"/>
            </a:xfrm>
            <a:custGeom>
              <a:avLst/>
              <a:gdLst>
                <a:gd name="T0" fmla="*/ 2147483646 w 20"/>
                <a:gd name="T1" fmla="*/ 2085380109 h 12"/>
                <a:gd name="T2" fmla="*/ 2147483646 w 20"/>
                <a:gd name="T3" fmla="*/ 2147483646 h 12"/>
                <a:gd name="T4" fmla="*/ 2147483646 w 20"/>
                <a:gd name="T5" fmla="*/ 2085380109 h 12"/>
                <a:gd name="T6" fmla="*/ 0 60000 65536"/>
                <a:gd name="T7" fmla="*/ 0 60000 65536"/>
                <a:gd name="T8" fmla="*/ 0 60000 65536"/>
                <a:gd name="T9" fmla="*/ 0 w 20"/>
                <a:gd name="T10" fmla="*/ 0 h 12"/>
                <a:gd name="T11" fmla="*/ 20 w 20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2">
                  <a:moveTo>
                    <a:pt x="8" y="3"/>
                  </a:moveTo>
                  <a:cubicBezTo>
                    <a:pt x="13" y="0"/>
                    <a:pt x="20" y="6"/>
                    <a:pt x="16" y="9"/>
                  </a:cubicBezTo>
                  <a:cubicBezTo>
                    <a:pt x="13" y="12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4" name="Freeform 149"/>
            <p:cNvSpPr>
              <a:spLocks noChangeArrowheads="1"/>
            </p:cNvSpPr>
            <p:nvPr/>
          </p:nvSpPr>
          <p:spPr bwMode="auto">
            <a:xfrm>
              <a:off x="8221439" y="2576283"/>
              <a:ext cx="100013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1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5" name="Freeform 150"/>
            <p:cNvSpPr>
              <a:spLocks noChangeArrowheads="1"/>
            </p:cNvSpPr>
            <p:nvPr/>
          </p:nvSpPr>
          <p:spPr bwMode="auto">
            <a:xfrm>
              <a:off x="8432577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6" name="Freeform 151"/>
            <p:cNvSpPr>
              <a:spLocks noChangeArrowheads="1"/>
            </p:cNvSpPr>
            <p:nvPr/>
          </p:nvSpPr>
          <p:spPr bwMode="auto">
            <a:xfrm>
              <a:off x="8883427" y="2561996"/>
              <a:ext cx="85725" cy="128587"/>
            </a:xfrm>
            <a:custGeom>
              <a:avLst/>
              <a:gdLst>
                <a:gd name="T0" fmla="*/ 2147483646 w 17"/>
                <a:gd name="T1" fmla="*/ 2147483646 h 26"/>
                <a:gd name="T2" fmla="*/ 0 w 17"/>
                <a:gd name="T3" fmla="*/ 2147483646 h 26"/>
                <a:gd name="T4" fmla="*/ 2147483646 w 17"/>
                <a:gd name="T5" fmla="*/ 2147483646 h 26"/>
                <a:gd name="T6" fmla="*/ 0 60000 65536"/>
                <a:gd name="T7" fmla="*/ 0 60000 65536"/>
                <a:gd name="T8" fmla="*/ 0 60000 65536"/>
                <a:gd name="T9" fmla="*/ 0 w 17"/>
                <a:gd name="T10" fmla="*/ 0 h 26"/>
                <a:gd name="T11" fmla="*/ 17 w 17"/>
                <a:gd name="T12" fmla="*/ 26 h 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26">
                  <a:moveTo>
                    <a:pt x="4" y="6"/>
                  </a:moveTo>
                  <a:cubicBezTo>
                    <a:pt x="17" y="0"/>
                    <a:pt x="6" y="26"/>
                    <a:pt x="0" y="12"/>
                  </a:cubicBezTo>
                  <a:cubicBezTo>
                    <a:pt x="0" y="11"/>
                    <a:pt x="3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7" name="Freeform 152"/>
            <p:cNvSpPr>
              <a:spLocks noChangeArrowheads="1"/>
            </p:cNvSpPr>
            <p:nvPr/>
          </p:nvSpPr>
          <p:spPr bwMode="auto">
            <a:xfrm>
              <a:off x="8954864" y="2581046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8" name="Freeform 153"/>
            <p:cNvSpPr>
              <a:spLocks noChangeArrowheads="1"/>
            </p:cNvSpPr>
            <p:nvPr/>
          </p:nvSpPr>
          <p:spPr bwMode="auto">
            <a:xfrm>
              <a:off x="9058052" y="25810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49" name="Freeform 154"/>
            <p:cNvSpPr>
              <a:spLocks noChangeArrowheads="1"/>
            </p:cNvSpPr>
            <p:nvPr/>
          </p:nvSpPr>
          <p:spPr bwMode="auto">
            <a:xfrm>
              <a:off x="9164414" y="25810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0" name="Freeform 177"/>
            <p:cNvSpPr>
              <a:spLocks noChangeArrowheads="1"/>
            </p:cNvSpPr>
            <p:nvPr/>
          </p:nvSpPr>
          <p:spPr bwMode="auto">
            <a:xfrm>
              <a:off x="68069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1" name="Freeform 178"/>
            <p:cNvSpPr>
              <a:spLocks noChangeArrowheads="1"/>
            </p:cNvSpPr>
            <p:nvPr/>
          </p:nvSpPr>
          <p:spPr bwMode="auto">
            <a:xfrm>
              <a:off x="69117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2" name="Freeform 179"/>
            <p:cNvSpPr>
              <a:spLocks noChangeArrowheads="1"/>
            </p:cNvSpPr>
            <p:nvPr/>
          </p:nvSpPr>
          <p:spPr bwMode="auto">
            <a:xfrm>
              <a:off x="701811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3" name="Freeform 180"/>
            <p:cNvSpPr>
              <a:spLocks noChangeArrowheads="1"/>
            </p:cNvSpPr>
            <p:nvPr/>
          </p:nvSpPr>
          <p:spPr bwMode="auto">
            <a:xfrm>
              <a:off x="7121302" y="2631846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4" name="Freeform 181"/>
            <p:cNvSpPr>
              <a:spLocks noChangeArrowheads="1"/>
            </p:cNvSpPr>
            <p:nvPr/>
          </p:nvSpPr>
          <p:spPr bwMode="auto">
            <a:xfrm>
              <a:off x="72276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5" name="Freeform 182"/>
            <p:cNvSpPr>
              <a:spLocks noChangeArrowheads="1"/>
            </p:cNvSpPr>
            <p:nvPr/>
          </p:nvSpPr>
          <p:spPr bwMode="auto">
            <a:xfrm>
              <a:off x="733402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6" name="Freeform 183"/>
            <p:cNvSpPr>
              <a:spLocks noChangeArrowheads="1"/>
            </p:cNvSpPr>
            <p:nvPr/>
          </p:nvSpPr>
          <p:spPr bwMode="auto">
            <a:xfrm>
              <a:off x="7434039" y="2631846"/>
              <a:ext cx="103188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7" name="Freeform 184"/>
            <p:cNvSpPr>
              <a:spLocks noChangeArrowheads="1"/>
            </p:cNvSpPr>
            <p:nvPr/>
          </p:nvSpPr>
          <p:spPr bwMode="auto">
            <a:xfrm>
              <a:off x="7570564" y="2590571"/>
              <a:ext cx="84138" cy="155575"/>
            </a:xfrm>
            <a:custGeom>
              <a:avLst/>
              <a:gdLst>
                <a:gd name="T0" fmla="*/ 2147483646 w 17"/>
                <a:gd name="T1" fmla="*/ 2147483646 h 31"/>
                <a:gd name="T2" fmla="*/ 1631826814 w 17"/>
                <a:gd name="T3" fmla="*/ 2147483646 h 31"/>
                <a:gd name="T4" fmla="*/ 2147483646 w 17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7"/>
                <a:gd name="T10" fmla="*/ 0 h 31"/>
                <a:gd name="T11" fmla="*/ 17 w 17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31">
                  <a:moveTo>
                    <a:pt x="4" y="10"/>
                  </a:moveTo>
                  <a:cubicBezTo>
                    <a:pt x="17" y="0"/>
                    <a:pt x="8" y="31"/>
                    <a:pt x="2" y="17"/>
                  </a:cubicBezTo>
                  <a:cubicBezTo>
                    <a:pt x="0" y="14"/>
                    <a:pt x="2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8" name="Freeform 185"/>
            <p:cNvSpPr>
              <a:spLocks noChangeArrowheads="1"/>
            </p:cNvSpPr>
            <p:nvPr/>
          </p:nvSpPr>
          <p:spPr bwMode="auto">
            <a:xfrm>
              <a:off x="7634064" y="2631846"/>
              <a:ext cx="131763" cy="84137"/>
            </a:xfrm>
            <a:custGeom>
              <a:avLst/>
              <a:gdLst>
                <a:gd name="T0" fmla="*/ 2147483646 w 26"/>
                <a:gd name="T1" fmla="*/ 1631807420 h 17"/>
                <a:gd name="T2" fmla="*/ 2147483646 w 26"/>
                <a:gd name="T3" fmla="*/ 2147483646 h 17"/>
                <a:gd name="T4" fmla="*/ 2147483646 w 26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6"/>
                <a:gd name="T10" fmla="*/ 0 h 17"/>
                <a:gd name="T11" fmla="*/ 26 w 26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7">
                  <a:moveTo>
                    <a:pt x="12" y="2"/>
                  </a:moveTo>
                  <a:cubicBezTo>
                    <a:pt x="11" y="3"/>
                    <a:pt x="18" y="0"/>
                    <a:pt x="20" y="4"/>
                  </a:cubicBezTo>
                  <a:cubicBezTo>
                    <a:pt x="26" y="17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59" name="Freeform 186"/>
            <p:cNvSpPr>
              <a:spLocks noChangeArrowheads="1"/>
            </p:cNvSpPr>
            <p:nvPr/>
          </p:nvSpPr>
          <p:spPr bwMode="auto">
            <a:xfrm>
              <a:off x="7854727" y="263184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0" name="Freeform 187"/>
            <p:cNvSpPr>
              <a:spLocks noChangeArrowheads="1"/>
            </p:cNvSpPr>
            <p:nvPr/>
          </p:nvSpPr>
          <p:spPr bwMode="auto">
            <a:xfrm>
              <a:off x="7961089" y="263184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1" name="Freeform 188"/>
            <p:cNvSpPr>
              <a:spLocks noChangeArrowheads="1"/>
            </p:cNvSpPr>
            <p:nvPr/>
          </p:nvSpPr>
          <p:spPr bwMode="auto">
            <a:xfrm>
              <a:off x="8065864" y="263184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2" name="Freeform 189"/>
            <p:cNvSpPr>
              <a:spLocks noChangeArrowheads="1"/>
            </p:cNvSpPr>
            <p:nvPr/>
          </p:nvSpPr>
          <p:spPr bwMode="auto">
            <a:xfrm>
              <a:off x="8502427" y="2615971"/>
              <a:ext cx="79375" cy="79375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6" y="5"/>
                  </a:moveTo>
                  <a:cubicBezTo>
                    <a:pt x="14" y="0"/>
                    <a:pt x="16" y="13"/>
                    <a:pt x="11" y="14"/>
                  </a:cubicBezTo>
                  <a:cubicBezTo>
                    <a:pt x="7" y="16"/>
                    <a:pt x="0" y="9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3" name="Freeform 190"/>
            <p:cNvSpPr>
              <a:spLocks noChangeArrowheads="1"/>
            </p:cNvSpPr>
            <p:nvPr/>
          </p:nvSpPr>
          <p:spPr bwMode="auto">
            <a:xfrm>
              <a:off x="8581802" y="2635021"/>
              <a:ext cx="111125" cy="80962"/>
            </a:xfrm>
            <a:custGeom>
              <a:avLst/>
              <a:gdLst>
                <a:gd name="T0" fmla="*/ 2147483646 w 22"/>
                <a:gd name="T1" fmla="*/ 739937019 h 16"/>
                <a:gd name="T2" fmla="*/ 2147483646 w 22"/>
                <a:gd name="T3" fmla="*/ 2147483646 h 16"/>
                <a:gd name="T4" fmla="*/ 2147483646 w 22"/>
                <a:gd name="T5" fmla="*/ 739937019 h 16"/>
                <a:gd name="T6" fmla="*/ 0 60000 65536"/>
                <a:gd name="T7" fmla="*/ 0 60000 65536"/>
                <a:gd name="T8" fmla="*/ 0 60000 65536"/>
                <a:gd name="T9" fmla="*/ 0 w 22"/>
                <a:gd name="T10" fmla="*/ 0 h 16"/>
                <a:gd name="T11" fmla="*/ 22 w 22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" h="16">
                  <a:moveTo>
                    <a:pt x="11" y="1"/>
                  </a:moveTo>
                  <a:cubicBezTo>
                    <a:pt x="11" y="1"/>
                    <a:pt x="18" y="0"/>
                    <a:pt x="19" y="4"/>
                  </a:cubicBezTo>
                  <a:cubicBezTo>
                    <a:pt x="22" y="16"/>
                    <a:pt x="0" y="8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4" name="Freeform 191"/>
            <p:cNvSpPr>
              <a:spLocks noChangeArrowheads="1"/>
            </p:cNvSpPr>
            <p:nvPr/>
          </p:nvSpPr>
          <p:spPr bwMode="auto">
            <a:xfrm>
              <a:off x="8902477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5" name="Freeform 192"/>
            <p:cNvSpPr>
              <a:spLocks noChangeArrowheads="1"/>
            </p:cNvSpPr>
            <p:nvPr/>
          </p:nvSpPr>
          <p:spPr bwMode="auto">
            <a:xfrm>
              <a:off x="9002489" y="263184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6" name="Freeform 193"/>
            <p:cNvSpPr>
              <a:spLocks noChangeArrowheads="1"/>
            </p:cNvSpPr>
            <p:nvPr/>
          </p:nvSpPr>
          <p:spPr bwMode="auto">
            <a:xfrm>
              <a:off x="9108852" y="263184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7" name="Freeform 222"/>
            <p:cNvSpPr>
              <a:spLocks noChangeArrowheads="1"/>
            </p:cNvSpPr>
            <p:nvPr/>
          </p:nvSpPr>
          <p:spPr bwMode="auto">
            <a:xfrm>
              <a:off x="7765827" y="2639783"/>
              <a:ext cx="103187" cy="61913"/>
            </a:xfrm>
            <a:custGeom>
              <a:avLst/>
              <a:gdLst>
                <a:gd name="T0" fmla="*/ 2147483646 w 21"/>
                <a:gd name="T1" fmla="*/ 2147483646 h 12"/>
                <a:gd name="T2" fmla="*/ 2147483646 w 21"/>
                <a:gd name="T3" fmla="*/ 2147483646 h 12"/>
                <a:gd name="T4" fmla="*/ 2147483646 w 21"/>
                <a:gd name="T5" fmla="*/ 2147483646 h 12"/>
                <a:gd name="T6" fmla="*/ 0 60000 65536"/>
                <a:gd name="T7" fmla="*/ 0 60000 65536"/>
                <a:gd name="T8" fmla="*/ 0 60000 65536"/>
                <a:gd name="T9" fmla="*/ 0 w 21"/>
                <a:gd name="T10" fmla="*/ 0 h 12"/>
                <a:gd name="T11" fmla="*/ 21 w 21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2">
                  <a:moveTo>
                    <a:pt x="4" y="3"/>
                  </a:moveTo>
                  <a:cubicBezTo>
                    <a:pt x="6" y="1"/>
                    <a:pt x="13" y="0"/>
                    <a:pt x="15" y="3"/>
                  </a:cubicBezTo>
                  <a:cubicBezTo>
                    <a:pt x="21" y="12"/>
                    <a:pt x="0" y="1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8" name="Freeform 223"/>
            <p:cNvSpPr>
              <a:spLocks noChangeArrowheads="1"/>
            </p:cNvSpPr>
            <p:nvPr/>
          </p:nvSpPr>
          <p:spPr bwMode="auto">
            <a:xfrm>
              <a:off x="686253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69" name="Freeform 224"/>
            <p:cNvSpPr>
              <a:spLocks noChangeArrowheads="1"/>
            </p:cNvSpPr>
            <p:nvPr/>
          </p:nvSpPr>
          <p:spPr bwMode="auto">
            <a:xfrm>
              <a:off x="696731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0" name="Freeform 225"/>
            <p:cNvSpPr>
              <a:spLocks noChangeArrowheads="1"/>
            </p:cNvSpPr>
            <p:nvPr/>
          </p:nvSpPr>
          <p:spPr bwMode="auto">
            <a:xfrm>
              <a:off x="7067327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1" name="Freeform 226"/>
            <p:cNvSpPr>
              <a:spLocks noChangeArrowheads="1"/>
            </p:cNvSpPr>
            <p:nvPr/>
          </p:nvSpPr>
          <p:spPr bwMode="auto">
            <a:xfrm>
              <a:off x="71721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2" name="Freeform 227"/>
            <p:cNvSpPr>
              <a:spLocks noChangeArrowheads="1"/>
            </p:cNvSpPr>
            <p:nvPr/>
          </p:nvSpPr>
          <p:spPr bwMode="auto">
            <a:xfrm>
              <a:off x="7278464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3" name="Freeform 228"/>
            <p:cNvSpPr>
              <a:spLocks noChangeArrowheads="1"/>
            </p:cNvSpPr>
            <p:nvPr/>
          </p:nvSpPr>
          <p:spPr bwMode="auto">
            <a:xfrm>
              <a:off x="7383239" y="26874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4" name="Freeform 229"/>
            <p:cNvSpPr>
              <a:spLocks noChangeArrowheads="1"/>
            </p:cNvSpPr>
            <p:nvPr/>
          </p:nvSpPr>
          <p:spPr bwMode="auto">
            <a:xfrm>
              <a:off x="7592789" y="2695346"/>
              <a:ext cx="106363" cy="71437"/>
            </a:xfrm>
            <a:custGeom>
              <a:avLst/>
              <a:gdLst>
                <a:gd name="T0" fmla="*/ 2147483646 w 21"/>
                <a:gd name="T1" fmla="*/ 0 h 14"/>
                <a:gd name="T2" fmla="*/ 2147483646 w 21"/>
                <a:gd name="T3" fmla="*/ 2147483646 h 14"/>
                <a:gd name="T4" fmla="*/ 2147483646 w 21"/>
                <a:gd name="T5" fmla="*/ 0 h 14"/>
                <a:gd name="T6" fmla="*/ 0 60000 65536"/>
                <a:gd name="T7" fmla="*/ 0 60000 65536"/>
                <a:gd name="T8" fmla="*/ 0 60000 65536"/>
                <a:gd name="T9" fmla="*/ 0 w 21"/>
                <a:gd name="T10" fmla="*/ 0 h 14"/>
                <a:gd name="T11" fmla="*/ 21 w 21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4">
                  <a:moveTo>
                    <a:pt x="12" y="0"/>
                  </a:moveTo>
                  <a:cubicBezTo>
                    <a:pt x="13" y="0"/>
                    <a:pt x="21" y="0"/>
                    <a:pt x="17" y="6"/>
                  </a:cubicBezTo>
                  <a:cubicBezTo>
                    <a:pt x="13" y="14"/>
                    <a:pt x="0" y="2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5" name="Freeform 230"/>
            <p:cNvSpPr>
              <a:spLocks noChangeArrowheads="1"/>
            </p:cNvSpPr>
            <p:nvPr/>
          </p:nvSpPr>
          <p:spPr bwMode="auto">
            <a:xfrm>
              <a:off x="769915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6" name="Freeform 231"/>
            <p:cNvSpPr>
              <a:spLocks noChangeArrowheads="1"/>
            </p:cNvSpPr>
            <p:nvPr/>
          </p:nvSpPr>
          <p:spPr bwMode="auto">
            <a:xfrm>
              <a:off x="7799164" y="2687408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7" name="Freeform 232"/>
            <p:cNvSpPr>
              <a:spLocks noChangeArrowheads="1"/>
            </p:cNvSpPr>
            <p:nvPr/>
          </p:nvSpPr>
          <p:spPr bwMode="auto">
            <a:xfrm>
              <a:off x="790552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8" name="Freeform 233"/>
            <p:cNvSpPr>
              <a:spLocks noChangeArrowheads="1"/>
            </p:cNvSpPr>
            <p:nvPr/>
          </p:nvSpPr>
          <p:spPr bwMode="auto">
            <a:xfrm>
              <a:off x="8011889" y="26874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79" name="Freeform 234"/>
            <p:cNvSpPr>
              <a:spLocks noChangeArrowheads="1"/>
            </p:cNvSpPr>
            <p:nvPr/>
          </p:nvSpPr>
          <p:spPr bwMode="auto">
            <a:xfrm>
              <a:off x="8115077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0" name="Freeform 235"/>
            <p:cNvSpPr>
              <a:spLocks noChangeArrowheads="1"/>
            </p:cNvSpPr>
            <p:nvPr/>
          </p:nvSpPr>
          <p:spPr bwMode="auto">
            <a:xfrm>
              <a:off x="8432577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1" name="Freeform 236"/>
            <p:cNvSpPr>
              <a:spLocks noChangeArrowheads="1"/>
            </p:cNvSpPr>
            <p:nvPr/>
          </p:nvSpPr>
          <p:spPr bwMode="auto">
            <a:xfrm>
              <a:off x="8848502" y="26874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2" name="Freeform 237"/>
            <p:cNvSpPr>
              <a:spLocks noChangeArrowheads="1"/>
            </p:cNvSpPr>
            <p:nvPr/>
          </p:nvSpPr>
          <p:spPr bwMode="auto">
            <a:xfrm>
              <a:off x="8954864" y="2687408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3" name="Freeform 266"/>
            <p:cNvSpPr>
              <a:spLocks noChangeArrowheads="1"/>
            </p:cNvSpPr>
            <p:nvPr/>
          </p:nvSpPr>
          <p:spPr bwMode="auto">
            <a:xfrm>
              <a:off x="6756177" y="2687408"/>
              <a:ext cx="125412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8" y="3"/>
                  </a:moveTo>
                  <a:cubicBezTo>
                    <a:pt x="11" y="0"/>
                    <a:pt x="16" y="0"/>
                    <a:pt x="17" y="3"/>
                  </a:cubicBezTo>
                  <a:cubicBezTo>
                    <a:pt x="25" y="14"/>
                    <a:pt x="0" y="1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4" name="Freeform 268"/>
            <p:cNvSpPr>
              <a:spLocks noChangeArrowheads="1"/>
            </p:cNvSpPr>
            <p:nvPr/>
          </p:nvSpPr>
          <p:spPr bwMode="auto">
            <a:xfrm>
              <a:off x="6811739" y="2731858"/>
              <a:ext cx="95250" cy="90488"/>
            </a:xfrm>
            <a:custGeom>
              <a:avLst/>
              <a:gdLst>
                <a:gd name="T0" fmla="*/ 2147483646 w 19"/>
                <a:gd name="T1" fmla="*/ 2147483646 h 18"/>
                <a:gd name="T2" fmla="*/ 2147483646 w 19"/>
                <a:gd name="T3" fmla="*/ 2147483646 h 18"/>
                <a:gd name="T4" fmla="*/ 2147483646 w 19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9"/>
                <a:gd name="T10" fmla="*/ 0 h 18"/>
                <a:gd name="T11" fmla="*/ 19 w 19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8">
                  <a:moveTo>
                    <a:pt x="9" y="3"/>
                  </a:moveTo>
                  <a:cubicBezTo>
                    <a:pt x="12" y="1"/>
                    <a:pt x="16" y="0"/>
                    <a:pt x="17" y="6"/>
                  </a:cubicBezTo>
                  <a:cubicBezTo>
                    <a:pt x="19" y="18"/>
                    <a:pt x="0" y="10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5" name="Freeform 269"/>
            <p:cNvSpPr>
              <a:spLocks noChangeArrowheads="1"/>
            </p:cNvSpPr>
            <p:nvPr/>
          </p:nvSpPr>
          <p:spPr bwMode="auto">
            <a:xfrm>
              <a:off x="6911752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6" name="Freeform 270"/>
            <p:cNvSpPr>
              <a:spLocks noChangeArrowheads="1"/>
            </p:cNvSpPr>
            <p:nvPr/>
          </p:nvSpPr>
          <p:spPr bwMode="auto">
            <a:xfrm>
              <a:off x="701811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7" name="Freeform 271"/>
            <p:cNvSpPr>
              <a:spLocks noChangeArrowheads="1"/>
            </p:cNvSpPr>
            <p:nvPr/>
          </p:nvSpPr>
          <p:spPr bwMode="auto">
            <a:xfrm>
              <a:off x="7121302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8" name="Freeform 272"/>
            <p:cNvSpPr>
              <a:spLocks noChangeArrowheads="1"/>
            </p:cNvSpPr>
            <p:nvPr/>
          </p:nvSpPr>
          <p:spPr bwMode="auto">
            <a:xfrm>
              <a:off x="72276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89" name="Freeform 273"/>
            <p:cNvSpPr>
              <a:spLocks noChangeArrowheads="1"/>
            </p:cNvSpPr>
            <p:nvPr/>
          </p:nvSpPr>
          <p:spPr bwMode="auto">
            <a:xfrm>
              <a:off x="733402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0" name="Freeform 274"/>
            <p:cNvSpPr>
              <a:spLocks noChangeArrowheads="1"/>
            </p:cNvSpPr>
            <p:nvPr/>
          </p:nvSpPr>
          <p:spPr bwMode="auto">
            <a:xfrm>
              <a:off x="7434039" y="2735033"/>
              <a:ext cx="103188" cy="87313"/>
            </a:xfrm>
            <a:custGeom>
              <a:avLst/>
              <a:gdLst>
                <a:gd name="T0" fmla="*/ 2147483646 w 21"/>
                <a:gd name="T1" fmla="*/ 1840912428 h 17"/>
                <a:gd name="T2" fmla="*/ 2147483646 w 21"/>
                <a:gd name="T3" fmla="*/ 2147483646 h 17"/>
                <a:gd name="T4" fmla="*/ 2147483646 w 21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1" name="Freeform 275"/>
            <p:cNvSpPr>
              <a:spLocks noChangeArrowheads="1"/>
            </p:cNvSpPr>
            <p:nvPr/>
          </p:nvSpPr>
          <p:spPr bwMode="auto">
            <a:xfrm>
              <a:off x="7537227" y="2735033"/>
              <a:ext cx="103187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2" name="Freeform 276"/>
            <p:cNvSpPr>
              <a:spLocks noChangeArrowheads="1"/>
            </p:cNvSpPr>
            <p:nvPr/>
          </p:nvSpPr>
          <p:spPr bwMode="auto">
            <a:xfrm>
              <a:off x="7643589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3" name="Freeform 277"/>
            <p:cNvSpPr>
              <a:spLocks noChangeArrowheads="1"/>
            </p:cNvSpPr>
            <p:nvPr/>
          </p:nvSpPr>
          <p:spPr bwMode="auto">
            <a:xfrm>
              <a:off x="7754714" y="2731858"/>
              <a:ext cx="95250" cy="79375"/>
            </a:xfrm>
            <a:custGeom>
              <a:avLst/>
              <a:gdLst>
                <a:gd name="T0" fmla="*/ 2147483646 w 19"/>
                <a:gd name="T1" fmla="*/ 2147483646 h 16"/>
                <a:gd name="T2" fmla="*/ 2147483646 w 19"/>
                <a:gd name="T3" fmla="*/ 2147483646 h 16"/>
                <a:gd name="T4" fmla="*/ 2147483646 w 19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9"/>
                <a:gd name="T10" fmla="*/ 0 h 16"/>
                <a:gd name="T11" fmla="*/ 19 w 19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6">
                  <a:moveTo>
                    <a:pt x="9" y="3"/>
                  </a:moveTo>
                  <a:cubicBezTo>
                    <a:pt x="13" y="0"/>
                    <a:pt x="19" y="4"/>
                    <a:pt x="17" y="10"/>
                  </a:cubicBezTo>
                  <a:cubicBezTo>
                    <a:pt x="14" y="16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4" name="Freeform 278"/>
            <p:cNvSpPr>
              <a:spLocks noChangeArrowheads="1"/>
            </p:cNvSpPr>
            <p:nvPr/>
          </p:nvSpPr>
          <p:spPr bwMode="auto">
            <a:xfrm>
              <a:off x="7854727" y="273503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5" name="Freeform 279"/>
            <p:cNvSpPr>
              <a:spLocks noChangeArrowheads="1"/>
            </p:cNvSpPr>
            <p:nvPr/>
          </p:nvSpPr>
          <p:spPr bwMode="auto">
            <a:xfrm>
              <a:off x="7961089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6" name="Freeform 280"/>
            <p:cNvSpPr>
              <a:spLocks noChangeArrowheads="1"/>
            </p:cNvSpPr>
            <p:nvPr/>
          </p:nvSpPr>
          <p:spPr bwMode="auto">
            <a:xfrm>
              <a:off x="8065864" y="273503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7" name="Freeform 281"/>
            <p:cNvSpPr>
              <a:spLocks noChangeArrowheads="1"/>
            </p:cNvSpPr>
            <p:nvPr/>
          </p:nvSpPr>
          <p:spPr bwMode="auto">
            <a:xfrm>
              <a:off x="8483377" y="2735033"/>
              <a:ext cx="98425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8" name="Freeform 282"/>
            <p:cNvSpPr>
              <a:spLocks noChangeArrowheads="1"/>
            </p:cNvSpPr>
            <p:nvPr/>
          </p:nvSpPr>
          <p:spPr bwMode="auto">
            <a:xfrm>
              <a:off x="8902477" y="273503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99" name="Freeform 283"/>
            <p:cNvSpPr>
              <a:spLocks noChangeArrowheads="1"/>
            </p:cNvSpPr>
            <p:nvPr/>
          </p:nvSpPr>
          <p:spPr bwMode="auto">
            <a:xfrm>
              <a:off x="9002489" y="2735033"/>
              <a:ext cx="100013" cy="76200"/>
            </a:xfrm>
            <a:custGeom>
              <a:avLst/>
              <a:gdLst>
                <a:gd name="T0" fmla="*/ 2147483646 w 20"/>
                <a:gd name="T1" fmla="*/ 1811949640 h 15"/>
                <a:gd name="T2" fmla="*/ 2147483646 w 20"/>
                <a:gd name="T3" fmla="*/ 2147483646 h 15"/>
                <a:gd name="T4" fmla="*/ 2147483646 w 20"/>
                <a:gd name="T5" fmla="*/ 1811949640 h 15"/>
                <a:gd name="T6" fmla="*/ 0 60000 65536"/>
                <a:gd name="T7" fmla="*/ 0 60000 65536"/>
                <a:gd name="T8" fmla="*/ 0 60000 65536"/>
                <a:gd name="T9" fmla="*/ 0 w 20"/>
                <a:gd name="T10" fmla="*/ 0 h 15"/>
                <a:gd name="T11" fmla="*/ 20 w 20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5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5"/>
                    <a:pt x="0" y="1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0" name="Freeform 313"/>
            <p:cNvSpPr>
              <a:spLocks noChangeArrowheads="1"/>
            </p:cNvSpPr>
            <p:nvPr/>
          </p:nvSpPr>
          <p:spPr bwMode="auto">
            <a:xfrm>
              <a:off x="675617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1" name="Freeform 314"/>
            <p:cNvSpPr>
              <a:spLocks noChangeArrowheads="1"/>
            </p:cNvSpPr>
            <p:nvPr/>
          </p:nvSpPr>
          <p:spPr bwMode="auto">
            <a:xfrm>
              <a:off x="686253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2" name="Freeform 315"/>
            <p:cNvSpPr>
              <a:spLocks noChangeArrowheads="1"/>
            </p:cNvSpPr>
            <p:nvPr/>
          </p:nvSpPr>
          <p:spPr bwMode="auto">
            <a:xfrm>
              <a:off x="696731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3" name="Freeform 316"/>
            <p:cNvSpPr>
              <a:spLocks noChangeArrowheads="1"/>
            </p:cNvSpPr>
            <p:nvPr/>
          </p:nvSpPr>
          <p:spPr bwMode="auto">
            <a:xfrm>
              <a:off x="7067327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4" name="Freeform 317"/>
            <p:cNvSpPr>
              <a:spLocks noChangeArrowheads="1"/>
            </p:cNvSpPr>
            <p:nvPr/>
          </p:nvSpPr>
          <p:spPr bwMode="auto">
            <a:xfrm>
              <a:off x="71721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5" name="Freeform 318"/>
            <p:cNvSpPr>
              <a:spLocks noChangeArrowheads="1"/>
            </p:cNvSpPr>
            <p:nvPr/>
          </p:nvSpPr>
          <p:spPr bwMode="auto">
            <a:xfrm>
              <a:off x="7278464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6" name="Freeform 319"/>
            <p:cNvSpPr>
              <a:spLocks noChangeArrowheads="1"/>
            </p:cNvSpPr>
            <p:nvPr/>
          </p:nvSpPr>
          <p:spPr bwMode="auto">
            <a:xfrm>
              <a:off x="738323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7" name="Freeform 320"/>
            <p:cNvSpPr>
              <a:spLocks noChangeArrowheads="1"/>
            </p:cNvSpPr>
            <p:nvPr/>
          </p:nvSpPr>
          <p:spPr bwMode="auto">
            <a:xfrm>
              <a:off x="7489602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8" name="Freeform 321"/>
            <p:cNvSpPr>
              <a:spLocks noChangeArrowheads="1"/>
            </p:cNvSpPr>
            <p:nvPr/>
          </p:nvSpPr>
          <p:spPr bwMode="auto">
            <a:xfrm>
              <a:off x="7592789" y="2785833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09" name="Freeform 322"/>
            <p:cNvSpPr>
              <a:spLocks noChangeArrowheads="1"/>
            </p:cNvSpPr>
            <p:nvPr/>
          </p:nvSpPr>
          <p:spPr bwMode="auto">
            <a:xfrm>
              <a:off x="7799164" y="2785833"/>
              <a:ext cx="106363" cy="92075"/>
            </a:xfrm>
            <a:custGeom>
              <a:avLst/>
              <a:gdLst>
                <a:gd name="T0" fmla="*/ 2147483646 w 21"/>
                <a:gd name="T1" fmla="*/ 2147483646 h 18"/>
                <a:gd name="T2" fmla="*/ 2147483646 w 21"/>
                <a:gd name="T3" fmla="*/ 2147483646 h 18"/>
                <a:gd name="T4" fmla="*/ 2147483646 w 21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0" name="Freeform 323"/>
            <p:cNvSpPr>
              <a:spLocks noChangeArrowheads="1"/>
            </p:cNvSpPr>
            <p:nvPr/>
          </p:nvSpPr>
          <p:spPr bwMode="auto">
            <a:xfrm>
              <a:off x="7905527" y="2785833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1" name="Freeform 324"/>
            <p:cNvSpPr>
              <a:spLocks noChangeArrowheads="1"/>
            </p:cNvSpPr>
            <p:nvPr/>
          </p:nvSpPr>
          <p:spPr bwMode="auto">
            <a:xfrm>
              <a:off x="8011889" y="2785833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2" name="Freeform 325"/>
            <p:cNvSpPr>
              <a:spLocks noChangeArrowheads="1"/>
            </p:cNvSpPr>
            <p:nvPr/>
          </p:nvSpPr>
          <p:spPr bwMode="auto">
            <a:xfrm>
              <a:off x="8954864" y="2785833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3" name="Freeform 354"/>
            <p:cNvSpPr>
              <a:spLocks noChangeArrowheads="1"/>
            </p:cNvSpPr>
            <p:nvPr/>
          </p:nvSpPr>
          <p:spPr bwMode="auto">
            <a:xfrm>
              <a:off x="680697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4" name="Freeform 355"/>
            <p:cNvSpPr>
              <a:spLocks noChangeArrowheads="1"/>
            </p:cNvSpPr>
            <p:nvPr/>
          </p:nvSpPr>
          <p:spPr bwMode="auto">
            <a:xfrm>
              <a:off x="6900639" y="2841396"/>
              <a:ext cx="128588" cy="80962"/>
            </a:xfrm>
            <a:custGeom>
              <a:avLst/>
              <a:gdLst>
                <a:gd name="T0" fmla="*/ 2147483646 w 25"/>
                <a:gd name="T1" fmla="*/ 1760538931 h 16"/>
                <a:gd name="T2" fmla="*/ 2147483646 w 25"/>
                <a:gd name="T3" fmla="*/ 2147483646 h 16"/>
                <a:gd name="T4" fmla="*/ 2147483646 w 25"/>
                <a:gd name="T5" fmla="*/ 1760538931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20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5" name="Freeform 356"/>
            <p:cNvSpPr>
              <a:spLocks noChangeArrowheads="1"/>
            </p:cNvSpPr>
            <p:nvPr/>
          </p:nvSpPr>
          <p:spPr bwMode="auto">
            <a:xfrm>
              <a:off x="722766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6" name="Freeform 357"/>
            <p:cNvSpPr>
              <a:spLocks noChangeArrowheads="1"/>
            </p:cNvSpPr>
            <p:nvPr/>
          </p:nvSpPr>
          <p:spPr bwMode="auto">
            <a:xfrm>
              <a:off x="7334027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7" name="Freeform 358"/>
            <p:cNvSpPr>
              <a:spLocks noChangeArrowheads="1"/>
            </p:cNvSpPr>
            <p:nvPr/>
          </p:nvSpPr>
          <p:spPr bwMode="auto">
            <a:xfrm>
              <a:off x="7434039" y="2841396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8" name="Freeform 359"/>
            <p:cNvSpPr>
              <a:spLocks noChangeArrowheads="1"/>
            </p:cNvSpPr>
            <p:nvPr/>
          </p:nvSpPr>
          <p:spPr bwMode="auto">
            <a:xfrm>
              <a:off x="7537227" y="2841396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19" name="Freeform 360"/>
            <p:cNvSpPr>
              <a:spLocks noChangeArrowheads="1"/>
            </p:cNvSpPr>
            <p:nvPr/>
          </p:nvSpPr>
          <p:spPr bwMode="auto">
            <a:xfrm>
              <a:off x="7643589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0" name="Freeform 361"/>
            <p:cNvSpPr>
              <a:spLocks noChangeArrowheads="1"/>
            </p:cNvSpPr>
            <p:nvPr/>
          </p:nvSpPr>
          <p:spPr bwMode="auto">
            <a:xfrm>
              <a:off x="7749952" y="28413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1" name="Freeform 362"/>
            <p:cNvSpPr>
              <a:spLocks noChangeArrowheads="1"/>
            </p:cNvSpPr>
            <p:nvPr/>
          </p:nvSpPr>
          <p:spPr bwMode="auto">
            <a:xfrm>
              <a:off x="7854727" y="28413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2" name="Freeform 363"/>
            <p:cNvSpPr>
              <a:spLocks noChangeArrowheads="1"/>
            </p:cNvSpPr>
            <p:nvPr/>
          </p:nvSpPr>
          <p:spPr bwMode="auto">
            <a:xfrm>
              <a:off x="7961089" y="2841396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3" name="Freeform 364"/>
            <p:cNvSpPr>
              <a:spLocks noChangeArrowheads="1"/>
            </p:cNvSpPr>
            <p:nvPr/>
          </p:nvSpPr>
          <p:spPr bwMode="auto">
            <a:xfrm>
              <a:off x="8377014" y="2841396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4" name="Freeform 365"/>
            <p:cNvSpPr>
              <a:spLocks noChangeArrowheads="1"/>
            </p:cNvSpPr>
            <p:nvPr/>
          </p:nvSpPr>
          <p:spPr bwMode="auto">
            <a:xfrm>
              <a:off x="8491314" y="2838221"/>
              <a:ext cx="84138" cy="69850"/>
            </a:xfrm>
            <a:custGeom>
              <a:avLst/>
              <a:gdLst>
                <a:gd name="T0" fmla="*/ 2147483646 w 17"/>
                <a:gd name="T1" fmla="*/ 2147483646 h 14"/>
                <a:gd name="T2" fmla="*/ 2147483646 w 17"/>
                <a:gd name="T3" fmla="*/ 2147483646 h 14"/>
                <a:gd name="T4" fmla="*/ 2147483646 w 17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3"/>
                  </a:moveTo>
                  <a:cubicBezTo>
                    <a:pt x="13" y="0"/>
                    <a:pt x="17" y="10"/>
                    <a:pt x="13" y="12"/>
                  </a:cubicBezTo>
                  <a:cubicBezTo>
                    <a:pt x="10" y="14"/>
                    <a:pt x="0" y="7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5" name="Freeform 391"/>
            <p:cNvSpPr>
              <a:spLocks noChangeArrowheads="1"/>
            </p:cNvSpPr>
            <p:nvPr/>
          </p:nvSpPr>
          <p:spPr bwMode="auto">
            <a:xfrm>
              <a:off x="7294339" y="2882671"/>
              <a:ext cx="84138" cy="79375"/>
            </a:xfrm>
            <a:custGeom>
              <a:avLst/>
              <a:gdLst>
                <a:gd name="T0" fmla="*/ 2147483646 w 17"/>
                <a:gd name="T1" fmla="*/ 2147483646 h 16"/>
                <a:gd name="T2" fmla="*/ 2147483646 w 17"/>
                <a:gd name="T3" fmla="*/ 2147483646 h 16"/>
                <a:gd name="T4" fmla="*/ 2147483646 w 17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7"/>
                <a:gd name="T10" fmla="*/ 0 h 16"/>
                <a:gd name="T11" fmla="*/ 17 w 17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6">
                  <a:moveTo>
                    <a:pt x="7" y="4"/>
                  </a:moveTo>
                  <a:cubicBezTo>
                    <a:pt x="11" y="0"/>
                    <a:pt x="17" y="6"/>
                    <a:pt x="15" y="11"/>
                  </a:cubicBezTo>
                  <a:cubicBezTo>
                    <a:pt x="12" y="16"/>
                    <a:pt x="0" y="12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6" name="Freeform 392"/>
            <p:cNvSpPr>
              <a:spLocks noChangeArrowheads="1"/>
            </p:cNvSpPr>
            <p:nvPr/>
          </p:nvSpPr>
          <p:spPr bwMode="auto">
            <a:xfrm>
              <a:off x="738323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7" name="Freeform 393"/>
            <p:cNvSpPr>
              <a:spLocks noChangeArrowheads="1"/>
            </p:cNvSpPr>
            <p:nvPr/>
          </p:nvSpPr>
          <p:spPr bwMode="auto">
            <a:xfrm>
              <a:off x="748960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8" name="Freeform 394"/>
            <p:cNvSpPr>
              <a:spLocks noChangeArrowheads="1"/>
            </p:cNvSpPr>
            <p:nvPr/>
          </p:nvSpPr>
          <p:spPr bwMode="auto">
            <a:xfrm>
              <a:off x="7592789" y="28921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29" name="Freeform 395"/>
            <p:cNvSpPr>
              <a:spLocks noChangeArrowheads="1"/>
            </p:cNvSpPr>
            <p:nvPr/>
          </p:nvSpPr>
          <p:spPr bwMode="auto">
            <a:xfrm>
              <a:off x="7699152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0" name="Freeform 396"/>
            <p:cNvSpPr>
              <a:spLocks noChangeArrowheads="1"/>
            </p:cNvSpPr>
            <p:nvPr/>
          </p:nvSpPr>
          <p:spPr bwMode="auto">
            <a:xfrm>
              <a:off x="7799164" y="2892196"/>
              <a:ext cx="106363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1" name="Freeform 397"/>
            <p:cNvSpPr>
              <a:spLocks noChangeArrowheads="1"/>
            </p:cNvSpPr>
            <p:nvPr/>
          </p:nvSpPr>
          <p:spPr bwMode="auto">
            <a:xfrm>
              <a:off x="7905527" y="28921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2" name="Freeform 398"/>
            <p:cNvSpPr>
              <a:spLocks noChangeArrowheads="1"/>
            </p:cNvSpPr>
            <p:nvPr/>
          </p:nvSpPr>
          <p:spPr bwMode="auto">
            <a:xfrm>
              <a:off x="8011889" y="28921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3" name="Freeform 399"/>
            <p:cNvSpPr>
              <a:spLocks noChangeArrowheads="1"/>
            </p:cNvSpPr>
            <p:nvPr/>
          </p:nvSpPr>
          <p:spPr bwMode="auto">
            <a:xfrm>
              <a:off x="8432577" y="2892196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4" name="Freeform 421"/>
            <p:cNvSpPr>
              <a:spLocks noChangeArrowheads="1"/>
            </p:cNvSpPr>
            <p:nvPr/>
          </p:nvSpPr>
          <p:spPr bwMode="auto">
            <a:xfrm>
              <a:off x="7357839" y="2927121"/>
              <a:ext cx="76200" cy="100012"/>
            </a:xfrm>
            <a:custGeom>
              <a:avLst/>
              <a:gdLst>
                <a:gd name="T0" fmla="*/ 2147483646 w 15"/>
                <a:gd name="T1" fmla="*/ 2147483646 h 20"/>
                <a:gd name="T2" fmla="*/ 2147483646 w 15"/>
                <a:gd name="T3" fmla="*/ 2147483646 h 20"/>
                <a:gd name="T4" fmla="*/ 2147483646 w 15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5"/>
                <a:gd name="T10" fmla="*/ 0 h 20"/>
                <a:gd name="T11" fmla="*/ 15 w 15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20">
                  <a:moveTo>
                    <a:pt x="4" y="6"/>
                  </a:moveTo>
                  <a:cubicBezTo>
                    <a:pt x="14" y="0"/>
                    <a:pt x="15" y="20"/>
                    <a:pt x="4" y="15"/>
                  </a:cubicBezTo>
                  <a:cubicBezTo>
                    <a:pt x="0" y="13"/>
                    <a:pt x="2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5" name="Freeform 422"/>
            <p:cNvSpPr>
              <a:spLocks noChangeArrowheads="1"/>
            </p:cNvSpPr>
            <p:nvPr/>
          </p:nvSpPr>
          <p:spPr bwMode="auto">
            <a:xfrm>
              <a:off x="7434039" y="2947758"/>
              <a:ext cx="103188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6" name="Freeform 423"/>
            <p:cNvSpPr>
              <a:spLocks noChangeArrowheads="1"/>
            </p:cNvSpPr>
            <p:nvPr/>
          </p:nvSpPr>
          <p:spPr bwMode="auto">
            <a:xfrm>
              <a:off x="7537227" y="294775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7" name="Freeform 424"/>
            <p:cNvSpPr>
              <a:spLocks noChangeArrowheads="1"/>
            </p:cNvSpPr>
            <p:nvPr/>
          </p:nvSpPr>
          <p:spPr bwMode="auto">
            <a:xfrm>
              <a:off x="7643589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8" name="Freeform 425"/>
            <p:cNvSpPr>
              <a:spLocks noChangeArrowheads="1"/>
            </p:cNvSpPr>
            <p:nvPr/>
          </p:nvSpPr>
          <p:spPr bwMode="auto">
            <a:xfrm>
              <a:off x="7749952" y="29477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39" name="Freeform 426"/>
            <p:cNvSpPr>
              <a:spLocks noChangeArrowheads="1"/>
            </p:cNvSpPr>
            <p:nvPr/>
          </p:nvSpPr>
          <p:spPr bwMode="auto">
            <a:xfrm>
              <a:off x="7854727" y="29477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0" name="Freeform 427"/>
            <p:cNvSpPr>
              <a:spLocks noChangeArrowheads="1"/>
            </p:cNvSpPr>
            <p:nvPr/>
          </p:nvSpPr>
          <p:spPr bwMode="auto">
            <a:xfrm>
              <a:off x="7961089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1" name="Freeform 428"/>
            <p:cNvSpPr>
              <a:spLocks noChangeArrowheads="1"/>
            </p:cNvSpPr>
            <p:nvPr/>
          </p:nvSpPr>
          <p:spPr bwMode="auto">
            <a:xfrm>
              <a:off x="80658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2" name="Freeform 429"/>
            <p:cNvSpPr>
              <a:spLocks noChangeArrowheads="1"/>
            </p:cNvSpPr>
            <p:nvPr/>
          </p:nvSpPr>
          <p:spPr bwMode="auto">
            <a:xfrm>
              <a:off x="837701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3" name="Freeform 430"/>
            <p:cNvSpPr>
              <a:spLocks noChangeArrowheads="1"/>
            </p:cNvSpPr>
            <p:nvPr/>
          </p:nvSpPr>
          <p:spPr bwMode="auto">
            <a:xfrm>
              <a:off x="8483377" y="29477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4" name="Freeform 431"/>
            <p:cNvSpPr>
              <a:spLocks noChangeArrowheads="1"/>
            </p:cNvSpPr>
            <p:nvPr/>
          </p:nvSpPr>
          <p:spPr bwMode="auto">
            <a:xfrm>
              <a:off x="8586564" y="29477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5" name="Freeform 454"/>
            <p:cNvSpPr>
              <a:spLocks noChangeArrowheads="1"/>
            </p:cNvSpPr>
            <p:nvPr/>
          </p:nvSpPr>
          <p:spPr bwMode="auto">
            <a:xfrm>
              <a:off x="7413402" y="2981096"/>
              <a:ext cx="76200" cy="77787"/>
            </a:xfrm>
            <a:custGeom>
              <a:avLst/>
              <a:gdLst>
                <a:gd name="T0" fmla="*/ 2147483646 w 15"/>
                <a:gd name="T1" fmla="*/ 2147483646 h 15"/>
                <a:gd name="T2" fmla="*/ 2147483646 w 15"/>
                <a:gd name="T3" fmla="*/ 2147483646 h 15"/>
                <a:gd name="T4" fmla="*/ 2147483646 w 15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5"/>
                <a:gd name="T10" fmla="*/ 0 h 15"/>
                <a:gd name="T11" fmla="*/ 15 w 1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" h="15">
                  <a:moveTo>
                    <a:pt x="4" y="5"/>
                  </a:moveTo>
                  <a:cubicBezTo>
                    <a:pt x="12" y="0"/>
                    <a:pt x="15" y="15"/>
                    <a:pt x="6" y="14"/>
                  </a:cubicBezTo>
                  <a:cubicBezTo>
                    <a:pt x="1" y="14"/>
                    <a:pt x="0" y="8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6" name="Freeform 455"/>
            <p:cNvSpPr>
              <a:spLocks noChangeArrowheads="1"/>
            </p:cNvSpPr>
            <p:nvPr/>
          </p:nvSpPr>
          <p:spPr bwMode="auto">
            <a:xfrm>
              <a:off x="748960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7" name="Freeform 456"/>
            <p:cNvSpPr>
              <a:spLocks noChangeArrowheads="1"/>
            </p:cNvSpPr>
            <p:nvPr/>
          </p:nvSpPr>
          <p:spPr bwMode="auto">
            <a:xfrm>
              <a:off x="7592789" y="2996971"/>
              <a:ext cx="101600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8" name="Freeform 457"/>
            <p:cNvSpPr>
              <a:spLocks noChangeArrowheads="1"/>
            </p:cNvSpPr>
            <p:nvPr/>
          </p:nvSpPr>
          <p:spPr bwMode="auto">
            <a:xfrm>
              <a:off x="76991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49" name="Freeform 458"/>
            <p:cNvSpPr>
              <a:spLocks noChangeArrowheads="1"/>
            </p:cNvSpPr>
            <p:nvPr/>
          </p:nvSpPr>
          <p:spPr bwMode="auto">
            <a:xfrm>
              <a:off x="7799164" y="2996971"/>
              <a:ext cx="106363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0" name="Freeform 459"/>
            <p:cNvSpPr>
              <a:spLocks noChangeArrowheads="1"/>
            </p:cNvSpPr>
            <p:nvPr/>
          </p:nvSpPr>
          <p:spPr bwMode="auto">
            <a:xfrm>
              <a:off x="790552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1" name="Freeform 460"/>
            <p:cNvSpPr>
              <a:spLocks noChangeArrowheads="1"/>
            </p:cNvSpPr>
            <p:nvPr/>
          </p:nvSpPr>
          <p:spPr bwMode="auto">
            <a:xfrm>
              <a:off x="801188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2" name="Freeform 461"/>
            <p:cNvSpPr>
              <a:spLocks noChangeArrowheads="1"/>
            </p:cNvSpPr>
            <p:nvPr/>
          </p:nvSpPr>
          <p:spPr bwMode="auto">
            <a:xfrm>
              <a:off x="8115077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3" name="Freeform 462"/>
            <p:cNvSpPr>
              <a:spLocks noChangeArrowheads="1"/>
            </p:cNvSpPr>
            <p:nvPr/>
          </p:nvSpPr>
          <p:spPr bwMode="auto">
            <a:xfrm>
              <a:off x="8221439" y="2996971"/>
              <a:ext cx="100013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4" name="Freeform 463"/>
            <p:cNvSpPr>
              <a:spLocks noChangeArrowheads="1"/>
            </p:cNvSpPr>
            <p:nvPr/>
          </p:nvSpPr>
          <p:spPr bwMode="auto">
            <a:xfrm>
              <a:off x="8346852" y="3003321"/>
              <a:ext cx="85725" cy="69850"/>
            </a:xfrm>
            <a:custGeom>
              <a:avLst/>
              <a:gdLst>
                <a:gd name="T0" fmla="*/ 2147483646 w 17"/>
                <a:gd name="T1" fmla="*/ 699118671 h 14"/>
                <a:gd name="T2" fmla="*/ 2147483646 w 17"/>
                <a:gd name="T3" fmla="*/ 2147483646 h 14"/>
                <a:gd name="T4" fmla="*/ 2147483646 w 17"/>
                <a:gd name="T5" fmla="*/ 699118671 h 14"/>
                <a:gd name="T6" fmla="*/ 0 60000 65536"/>
                <a:gd name="T7" fmla="*/ 0 60000 65536"/>
                <a:gd name="T8" fmla="*/ 0 60000 65536"/>
                <a:gd name="T9" fmla="*/ 0 w 17"/>
                <a:gd name="T10" fmla="*/ 0 h 14"/>
                <a:gd name="T11" fmla="*/ 17 w 17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4">
                  <a:moveTo>
                    <a:pt x="8" y="1"/>
                  </a:moveTo>
                  <a:cubicBezTo>
                    <a:pt x="17" y="0"/>
                    <a:pt x="13" y="14"/>
                    <a:pt x="6" y="10"/>
                  </a:cubicBezTo>
                  <a:cubicBezTo>
                    <a:pt x="0" y="8"/>
                    <a:pt x="4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5" name="Freeform 464"/>
            <p:cNvSpPr>
              <a:spLocks noChangeArrowheads="1"/>
            </p:cNvSpPr>
            <p:nvPr/>
          </p:nvSpPr>
          <p:spPr bwMode="auto">
            <a:xfrm>
              <a:off x="8432577" y="299697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6" name="Freeform 465"/>
            <p:cNvSpPr>
              <a:spLocks noChangeArrowheads="1"/>
            </p:cNvSpPr>
            <p:nvPr/>
          </p:nvSpPr>
          <p:spPr bwMode="auto">
            <a:xfrm>
              <a:off x="8537352" y="2996971"/>
              <a:ext cx="100012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7" name="Freeform 466"/>
            <p:cNvSpPr>
              <a:spLocks noChangeArrowheads="1"/>
            </p:cNvSpPr>
            <p:nvPr/>
          </p:nvSpPr>
          <p:spPr bwMode="auto">
            <a:xfrm>
              <a:off x="8637364" y="2996971"/>
              <a:ext cx="104775" cy="90487"/>
            </a:xfrm>
            <a:custGeom>
              <a:avLst/>
              <a:gdLst>
                <a:gd name="T0" fmla="*/ 2147483646 w 21"/>
                <a:gd name="T1" fmla="*/ 1759268362 h 18"/>
                <a:gd name="T2" fmla="*/ 2147483646 w 21"/>
                <a:gd name="T3" fmla="*/ 2147483646 h 18"/>
                <a:gd name="T4" fmla="*/ 2147483646 w 21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8" name="Freeform 489"/>
            <p:cNvSpPr>
              <a:spLocks noChangeArrowheads="1"/>
            </p:cNvSpPr>
            <p:nvPr/>
          </p:nvSpPr>
          <p:spPr bwMode="auto">
            <a:xfrm>
              <a:off x="7434039" y="3052533"/>
              <a:ext cx="103188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59" name="Freeform 490"/>
            <p:cNvSpPr>
              <a:spLocks noChangeArrowheads="1"/>
            </p:cNvSpPr>
            <p:nvPr/>
          </p:nvSpPr>
          <p:spPr bwMode="auto">
            <a:xfrm>
              <a:off x="7537227" y="3052533"/>
              <a:ext cx="103187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0" name="Freeform 491"/>
            <p:cNvSpPr>
              <a:spLocks noChangeArrowheads="1"/>
            </p:cNvSpPr>
            <p:nvPr/>
          </p:nvSpPr>
          <p:spPr bwMode="auto">
            <a:xfrm>
              <a:off x="764358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1" name="Freeform 492"/>
            <p:cNvSpPr>
              <a:spLocks noChangeArrowheads="1"/>
            </p:cNvSpPr>
            <p:nvPr/>
          </p:nvSpPr>
          <p:spPr bwMode="auto">
            <a:xfrm>
              <a:off x="7749952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2" name="Freeform 493"/>
            <p:cNvSpPr>
              <a:spLocks noChangeArrowheads="1"/>
            </p:cNvSpPr>
            <p:nvPr/>
          </p:nvSpPr>
          <p:spPr bwMode="auto">
            <a:xfrm>
              <a:off x="7854727" y="30525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3" name="Freeform 494"/>
            <p:cNvSpPr>
              <a:spLocks noChangeArrowheads="1"/>
            </p:cNvSpPr>
            <p:nvPr/>
          </p:nvSpPr>
          <p:spPr bwMode="auto">
            <a:xfrm>
              <a:off x="80658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4" name="Freeform 495"/>
            <p:cNvSpPr>
              <a:spLocks noChangeArrowheads="1"/>
            </p:cNvSpPr>
            <p:nvPr/>
          </p:nvSpPr>
          <p:spPr bwMode="auto">
            <a:xfrm>
              <a:off x="8170639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5" name="Freeform 496"/>
            <p:cNvSpPr>
              <a:spLocks noChangeArrowheads="1"/>
            </p:cNvSpPr>
            <p:nvPr/>
          </p:nvSpPr>
          <p:spPr bwMode="auto">
            <a:xfrm>
              <a:off x="837701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6" name="Freeform 497"/>
            <p:cNvSpPr>
              <a:spLocks noChangeArrowheads="1"/>
            </p:cNvSpPr>
            <p:nvPr/>
          </p:nvSpPr>
          <p:spPr bwMode="auto">
            <a:xfrm>
              <a:off x="8483377" y="30525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7" name="Freeform 498"/>
            <p:cNvSpPr>
              <a:spLocks noChangeArrowheads="1"/>
            </p:cNvSpPr>
            <p:nvPr/>
          </p:nvSpPr>
          <p:spPr bwMode="auto">
            <a:xfrm>
              <a:off x="8586564" y="30525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8" name="Freeform 499"/>
            <p:cNvSpPr>
              <a:spLocks noChangeArrowheads="1"/>
            </p:cNvSpPr>
            <p:nvPr/>
          </p:nvSpPr>
          <p:spPr bwMode="auto">
            <a:xfrm>
              <a:off x="8692927" y="30525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69" name="Freeform 526"/>
            <p:cNvSpPr>
              <a:spLocks noChangeArrowheads="1"/>
            </p:cNvSpPr>
            <p:nvPr/>
          </p:nvSpPr>
          <p:spPr bwMode="auto">
            <a:xfrm>
              <a:off x="7529289" y="3087458"/>
              <a:ext cx="63500" cy="80963"/>
            </a:xfrm>
            <a:custGeom>
              <a:avLst/>
              <a:gdLst>
                <a:gd name="T0" fmla="*/ 1555579038 w 13"/>
                <a:gd name="T1" fmla="*/ 2147483646 h 16"/>
                <a:gd name="T2" fmla="*/ 2147483646 w 13"/>
                <a:gd name="T3" fmla="*/ 2147483646 h 16"/>
                <a:gd name="T4" fmla="*/ 1555579038 w 13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3"/>
                <a:gd name="T10" fmla="*/ 0 h 16"/>
                <a:gd name="T11" fmla="*/ 13 w 13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6">
                  <a:moveTo>
                    <a:pt x="2" y="5"/>
                  </a:moveTo>
                  <a:cubicBezTo>
                    <a:pt x="7" y="0"/>
                    <a:pt x="13" y="13"/>
                    <a:pt x="7" y="14"/>
                  </a:cubicBezTo>
                  <a:cubicBezTo>
                    <a:pt x="2" y="16"/>
                    <a:pt x="0" y="7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0" name="Freeform 527"/>
            <p:cNvSpPr>
              <a:spLocks noChangeArrowheads="1"/>
            </p:cNvSpPr>
            <p:nvPr/>
          </p:nvSpPr>
          <p:spPr bwMode="auto">
            <a:xfrm>
              <a:off x="7592789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1" name="Freeform 528"/>
            <p:cNvSpPr>
              <a:spLocks noChangeArrowheads="1"/>
            </p:cNvSpPr>
            <p:nvPr/>
          </p:nvSpPr>
          <p:spPr bwMode="auto">
            <a:xfrm>
              <a:off x="7699152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2" name="Freeform 529"/>
            <p:cNvSpPr>
              <a:spLocks noChangeArrowheads="1"/>
            </p:cNvSpPr>
            <p:nvPr/>
          </p:nvSpPr>
          <p:spPr bwMode="auto">
            <a:xfrm>
              <a:off x="7799164" y="3103333"/>
              <a:ext cx="106363" cy="84138"/>
            </a:xfrm>
            <a:custGeom>
              <a:avLst/>
              <a:gdLst>
                <a:gd name="T0" fmla="*/ 2147483646 w 21"/>
                <a:gd name="T1" fmla="*/ 1631826814 h 17"/>
                <a:gd name="T2" fmla="*/ 2147483646 w 21"/>
                <a:gd name="T3" fmla="*/ 2147483646 h 17"/>
                <a:gd name="T4" fmla="*/ 2147483646 w 21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3" name="Freeform 530"/>
            <p:cNvSpPr>
              <a:spLocks noChangeArrowheads="1"/>
            </p:cNvSpPr>
            <p:nvPr/>
          </p:nvSpPr>
          <p:spPr bwMode="auto">
            <a:xfrm>
              <a:off x="790552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4" name="Freeform 531"/>
            <p:cNvSpPr>
              <a:spLocks noChangeArrowheads="1"/>
            </p:cNvSpPr>
            <p:nvPr/>
          </p:nvSpPr>
          <p:spPr bwMode="auto">
            <a:xfrm>
              <a:off x="801188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5" name="Freeform 532"/>
            <p:cNvSpPr>
              <a:spLocks noChangeArrowheads="1"/>
            </p:cNvSpPr>
            <p:nvPr/>
          </p:nvSpPr>
          <p:spPr bwMode="auto">
            <a:xfrm>
              <a:off x="8115077" y="3103333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6" name="Freeform 533"/>
            <p:cNvSpPr>
              <a:spLocks noChangeArrowheads="1"/>
            </p:cNvSpPr>
            <p:nvPr/>
          </p:nvSpPr>
          <p:spPr bwMode="auto">
            <a:xfrm>
              <a:off x="8221439" y="3103333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7" name="Freeform 534"/>
            <p:cNvSpPr>
              <a:spLocks noChangeArrowheads="1"/>
            </p:cNvSpPr>
            <p:nvPr/>
          </p:nvSpPr>
          <p:spPr bwMode="auto">
            <a:xfrm>
              <a:off x="8326214" y="3103333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8" name="Freeform 535"/>
            <p:cNvSpPr>
              <a:spLocks noChangeArrowheads="1"/>
            </p:cNvSpPr>
            <p:nvPr/>
          </p:nvSpPr>
          <p:spPr bwMode="auto">
            <a:xfrm>
              <a:off x="8432577" y="3103333"/>
              <a:ext cx="98425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79" name="Freeform 536"/>
            <p:cNvSpPr>
              <a:spLocks noChangeArrowheads="1"/>
            </p:cNvSpPr>
            <p:nvPr/>
          </p:nvSpPr>
          <p:spPr bwMode="auto">
            <a:xfrm>
              <a:off x="8561164" y="3081108"/>
              <a:ext cx="80963" cy="92075"/>
            </a:xfrm>
            <a:custGeom>
              <a:avLst/>
              <a:gdLst>
                <a:gd name="T0" fmla="*/ 2147483646 w 16"/>
                <a:gd name="T1" fmla="*/ 2147483646 h 18"/>
                <a:gd name="T2" fmla="*/ 2147483646 w 16"/>
                <a:gd name="T3" fmla="*/ 2147483646 h 18"/>
                <a:gd name="T4" fmla="*/ 2147483646 w 1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16"/>
                <a:gd name="T10" fmla="*/ 0 h 18"/>
                <a:gd name="T11" fmla="*/ 16 w 1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8">
                  <a:moveTo>
                    <a:pt x="4" y="6"/>
                  </a:moveTo>
                  <a:cubicBezTo>
                    <a:pt x="16" y="0"/>
                    <a:pt x="10" y="18"/>
                    <a:pt x="3" y="14"/>
                  </a:cubicBezTo>
                  <a:cubicBezTo>
                    <a:pt x="0" y="12"/>
                    <a:pt x="1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0" name="Freeform 537"/>
            <p:cNvSpPr>
              <a:spLocks noChangeArrowheads="1"/>
            </p:cNvSpPr>
            <p:nvPr/>
          </p:nvSpPr>
          <p:spPr bwMode="auto">
            <a:xfrm>
              <a:off x="8751664" y="3112858"/>
              <a:ext cx="92075" cy="65088"/>
            </a:xfrm>
            <a:custGeom>
              <a:avLst/>
              <a:gdLst>
                <a:gd name="T0" fmla="*/ 2147483646 w 18"/>
                <a:gd name="T1" fmla="*/ 0 h 13"/>
                <a:gd name="T2" fmla="*/ 2147483646 w 18"/>
                <a:gd name="T3" fmla="*/ 2147483646 h 13"/>
                <a:gd name="T4" fmla="*/ 2147483646 w 18"/>
                <a:gd name="T5" fmla="*/ 0 h 13"/>
                <a:gd name="T6" fmla="*/ 0 60000 65536"/>
                <a:gd name="T7" fmla="*/ 0 60000 65536"/>
                <a:gd name="T8" fmla="*/ 0 60000 65536"/>
                <a:gd name="T9" fmla="*/ 0 w 18"/>
                <a:gd name="T10" fmla="*/ 0 h 13"/>
                <a:gd name="T11" fmla="*/ 18 w 18"/>
                <a:gd name="T12" fmla="*/ 13 h 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3">
                  <a:moveTo>
                    <a:pt x="8" y="0"/>
                  </a:moveTo>
                  <a:cubicBezTo>
                    <a:pt x="9" y="0"/>
                    <a:pt x="18" y="3"/>
                    <a:pt x="15" y="8"/>
                  </a:cubicBezTo>
                  <a:cubicBezTo>
                    <a:pt x="11" y="13"/>
                    <a:pt x="0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1" name="Freeform 562"/>
            <p:cNvSpPr>
              <a:spLocks noChangeArrowheads="1"/>
            </p:cNvSpPr>
            <p:nvPr/>
          </p:nvSpPr>
          <p:spPr bwMode="auto">
            <a:xfrm>
              <a:off x="7537227" y="3157308"/>
              <a:ext cx="103187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2" name="Freeform 563"/>
            <p:cNvSpPr>
              <a:spLocks noChangeArrowheads="1"/>
            </p:cNvSpPr>
            <p:nvPr/>
          </p:nvSpPr>
          <p:spPr bwMode="auto">
            <a:xfrm>
              <a:off x="7643589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3" name="Freeform 564"/>
            <p:cNvSpPr>
              <a:spLocks noChangeArrowheads="1"/>
            </p:cNvSpPr>
            <p:nvPr/>
          </p:nvSpPr>
          <p:spPr bwMode="auto">
            <a:xfrm>
              <a:off x="7749952" y="31573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4" name="Freeform 565"/>
            <p:cNvSpPr>
              <a:spLocks noChangeArrowheads="1"/>
            </p:cNvSpPr>
            <p:nvPr/>
          </p:nvSpPr>
          <p:spPr bwMode="auto">
            <a:xfrm>
              <a:off x="7854727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5" name="Freeform 566"/>
            <p:cNvSpPr>
              <a:spLocks noChangeArrowheads="1"/>
            </p:cNvSpPr>
            <p:nvPr/>
          </p:nvSpPr>
          <p:spPr bwMode="auto">
            <a:xfrm>
              <a:off x="7961089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6" name="Freeform 567"/>
            <p:cNvSpPr>
              <a:spLocks noChangeArrowheads="1"/>
            </p:cNvSpPr>
            <p:nvPr/>
          </p:nvSpPr>
          <p:spPr bwMode="auto">
            <a:xfrm>
              <a:off x="806586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7" name="Freeform 568"/>
            <p:cNvSpPr>
              <a:spLocks noChangeArrowheads="1"/>
            </p:cNvSpPr>
            <p:nvPr/>
          </p:nvSpPr>
          <p:spPr bwMode="auto">
            <a:xfrm>
              <a:off x="8270652" y="31573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8" name="Freeform 569"/>
            <p:cNvSpPr>
              <a:spLocks noChangeArrowheads="1"/>
            </p:cNvSpPr>
            <p:nvPr/>
          </p:nvSpPr>
          <p:spPr bwMode="auto">
            <a:xfrm>
              <a:off x="8377014" y="315730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89" name="Freeform 570"/>
            <p:cNvSpPr>
              <a:spLocks noChangeArrowheads="1"/>
            </p:cNvSpPr>
            <p:nvPr/>
          </p:nvSpPr>
          <p:spPr bwMode="auto">
            <a:xfrm>
              <a:off x="8483377" y="31573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0" name="Freeform 600"/>
            <p:cNvSpPr>
              <a:spLocks noChangeArrowheads="1"/>
            </p:cNvSpPr>
            <p:nvPr/>
          </p:nvSpPr>
          <p:spPr bwMode="auto">
            <a:xfrm>
              <a:off x="7522939" y="3173183"/>
              <a:ext cx="66675" cy="125413"/>
            </a:xfrm>
            <a:custGeom>
              <a:avLst/>
              <a:gdLst>
                <a:gd name="T0" fmla="*/ 2147483646 w 13"/>
                <a:gd name="T1" fmla="*/ 2147483646 h 25"/>
                <a:gd name="T2" fmla="*/ 2147483646 w 13"/>
                <a:gd name="T3" fmla="*/ 2147483646 h 25"/>
                <a:gd name="T4" fmla="*/ 2147483646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7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1" name="Freeform 601"/>
            <p:cNvSpPr>
              <a:spLocks noChangeArrowheads="1"/>
            </p:cNvSpPr>
            <p:nvPr/>
          </p:nvSpPr>
          <p:spPr bwMode="auto">
            <a:xfrm>
              <a:off x="7592789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2" name="Freeform 602"/>
            <p:cNvSpPr>
              <a:spLocks noChangeArrowheads="1"/>
            </p:cNvSpPr>
            <p:nvPr/>
          </p:nvSpPr>
          <p:spPr bwMode="auto">
            <a:xfrm>
              <a:off x="7699152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3" name="Freeform 603"/>
            <p:cNvSpPr>
              <a:spLocks noChangeArrowheads="1"/>
            </p:cNvSpPr>
            <p:nvPr/>
          </p:nvSpPr>
          <p:spPr bwMode="auto">
            <a:xfrm>
              <a:off x="7799164" y="3206521"/>
              <a:ext cx="106363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4" name="Freeform 604"/>
            <p:cNvSpPr>
              <a:spLocks noChangeArrowheads="1"/>
            </p:cNvSpPr>
            <p:nvPr/>
          </p:nvSpPr>
          <p:spPr bwMode="auto">
            <a:xfrm>
              <a:off x="790552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5" name="Freeform 605"/>
            <p:cNvSpPr>
              <a:spLocks noChangeArrowheads="1"/>
            </p:cNvSpPr>
            <p:nvPr/>
          </p:nvSpPr>
          <p:spPr bwMode="auto">
            <a:xfrm>
              <a:off x="8011889" y="3206521"/>
              <a:ext cx="100013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6" name="Freeform 606"/>
            <p:cNvSpPr>
              <a:spLocks noChangeArrowheads="1"/>
            </p:cNvSpPr>
            <p:nvPr/>
          </p:nvSpPr>
          <p:spPr bwMode="auto">
            <a:xfrm>
              <a:off x="8115077" y="3206521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7" name="Freeform 607"/>
            <p:cNvSpPr>
              <a:spLocks noChangeArrowheads="1"/>
            </p:cNvSpPr>
            <p:nvPr/>
          </p:nvSpPr>
          <p:spPr bwMode="auto">
            <a:xfrm>
              <a:off x="8326214" y="3206521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8" name="Freeform 609"/>
            <p:cNvSpPr>
              <a:spLocks noChangeArrowheads="1"/>
            </p:cNvSpPr>
            <p:nvPr/>
          </p:nvSpPr>
          <p:spPr bwMode="auto">
            <a:xfrm>
              <a:off x="8432577" y="3206521"/>
              <a:ext cx="98425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99" name="Freeform 610"/>
            <p:cNvSpPr>
              <a:spLocks noChangeArrowheads="1"/>
            </p:cNvSpPr>
            <p:nvPr/>
          </p:nvSpPr>
          <p:spPr bwMode="auto">
            <a:xfrm>
              <a:off x="8537352" y="3206521"/>
              <a:ext cx="85725" cy="87312"/>
            </a:xfrm>
            <a:custGeom>
              <a:avLst/>
              <a:gdLst>
                <a:gd name="T0" fmla="*/ 2147483646 w 17"/>
                <a:gd name="T1" fmla="*/ 1840891344 h 17"/>
                <a:gd name="T2" fmla="*/ 2147483646 w 17"/>
                <a:gd name="T3" fmla="*/ 2147483646 h 17"/>
                <a:gd name="T4" fmla="*/ 2147483646 w 17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17"/>
                <a:gd name="T10" fmla="*/ 0 h 17"/>
                <a:gd name="T11" fmla="*/ 17 w 17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" h="17">
                  <a:moveTo>
                    <a:pt x="9" y="2"/>
                  </a:moveTo>
                  <a:cubicBezTo>
                    <a:pt x="13" y="0"/>
                    <a:pt x="17" y="1"/>
                    <a:pt x="17" y="6"/>
                  </a:cubicBezTo>
                  <a:cubicBezTo>
                    <a:pt x="17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0" name="Freeform 635"/>
            <p:cNvSpPr>
              <a:spLocks noChangeArrowheads="1"/>
            </p:cNvSpPr>
            <p:nvPr/>
          </p:nvSpPr>
          <p:spPr bwMode="auto">
            <a:xfrm>
              <a:off x="7537227" y="3257321"/>
              <a:ext cx="103187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1" name="Freeform 636"/>
            <p:cNvSpPr>
              <a:spLocks noChangeArrowheads="1"/>
            </p:cNvSpPr>
            <p:nvPr/>
          </p:nvSpPr>
          <p:spPr bwMode="auto">
            <a:xfrm>
              <a:off x="7643589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2" name="Freeform 637"/>
            <p:cNvSpPr>
              <a:spLocks noChangeArrowheads="1"/>
            </p:cNvSpPr>
            <p:nvPr/>
          </p:nvSpPr>
          <p:spPr bwMode="auto">
            <a:xfrm>
              <a:off x="7749952" y="3257321"/>
              <a:ext cx="100012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3" name="Freeform 638"/>
            <p:cNvSpPr>
              <a:spLocks noChangeArrowheads="1"/>
            </p:cNvSpPr>
            <p:nvPr/>
          </p:nvSpPr>
          <p:spPr bwMode="auto">
            <a:xfrm>
              <a:off x="7854727" y="3257321"/>
              <a:ext cx="101600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4" name="Freeform 639"/>
            <p:cNvSpPr>
              <a:spLocks noChangeArrowheads="1"/>
            </p:cNvSpPr>
            <p:nvPr/>
          </p:nvSpPr>
          <p:spPr bwMode="auto">
            <a:xfrm>
              <a:off x="7961089" y="3257321"/>
              <a:ext cx="98425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5" name="Freeform 640"/>
            <p:cNvSpPr>
              <a:spLocks noChangeArrowheads="1"/>
            </p:cNvSpPr>
            <p:nvPr/>
          </p:nvSpPr>
          <p:spPr bwMode="auto">
            <a:xfrm>
              <a:off x="806586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6" name="Freeform 641"/>
            <p:cNvSpPr>
              <a:spLocks noChangeArrowheads="1"/>
            </p:cNvSpPr>
            <p:nvPr/>
          </p:nvSpPr>
          <p:spPr bwMode="auto">
            <a:xfrm>
              <a:off x="8307164" y="3243033"/>
              <a:ext cx="88900" cy="120650"/>
            </a:xfrm>
            <a:custGeom>
              <a:avLst/>
              <a:gdLst>
                <a:gd name="T0" fmla="*/ 2147483646 w 18"/>
                <a:gd name="T1" fmla="*/ 2147483646 h 24"/>
                <a:gd name="T2" fmla="*/ 685073278 w 18"/>
                <a:gd name="T3" fmla="*/ 2147483646 h 24"/>
                <a:gd name="T4" fmla="*/ 2147483646 w 18"/>
                <a:gd name="T5" fmla="*/ 2147483646 h 24"/>
                <a:gd name="T6" fmla="*/ 0 60000 65536"/>
                <a:gd name="T7" fmla="*/ 0 60000 65536"/>
                <a:gd name="T8" fmla="*/ 0 60000 65536"/>
                <a:gd name="T9" fmla="*/ 0 w 18"/>
                <a:gd name="T10" fmla="*/ 0 h 24"/>
                <a:gd name="T11" fmla="*/ 18 w 18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24">
                  <a:moveTo>
                    <a:pt x="5" y="6"/>
                  </a:moveTo>
                  <a:cubicBezTo>
                    <a:pt x="18" y="0"/>
                    <a:pt x="5" y="24"/>
                    <a:pt x="1" y="11"/>
                  </a:cubicBezTo>
                  <a:cubicBezTo>
                    <a:pt x="0" y="9"/>
                    <a:pt x="2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642"/>
            <p:cNvSpPr>
              <a:spLocks noChangeArrowheads="1"/>
            </p:cNvSpPr>
            <p:nvPr/>
          </p:nvSpPr>
          <p:spPr bwMode="auto">
            <a:xfrm>
              <a:off x="8377014" y="3257321"/>
              <a:ext cx="100013" cy="92075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663"/>
            <p:cNvSpPr>
              <a:spLocks noChangeArrowheads="1"/>
            </p:cNvSpPr>
            <p:nvPr/>
          </p:nvSpPr>
          <p:spPr bwMode="auto">
            <a:xfrm>
              <a:off x="7518177" y="3282721"/>
              <a:ext cx="80962" cy="106362"/>
            </a:xfrm>
            <a:custGeom>
              <a:avLst/>
              <a:gdLst>
                <a:gd name="T0" fmla="*/ 2147483646 w 16"/>
                <a:gd name="T1" fmla="*/ 2147483646 h 21"/>
                <a:gd name="T2" fmla="*/ 2147483646 w 16"/>
                <a:gd name="T3" fmla="*/ 2147483646 h 21"/>
                <a:gd name="T4" fmla="*/ 2147483646 w 16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6"/>
                <a:gd name="T10" fmla="*/ 0 h 21"/>
                <a:gd name="T11" fmla="*/ 16 w 16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21">
                  <a:moveTo>
                    <a:pt x="4" y="8"/>
                  </a:moveTo>
                  <a:cubicBezTo>
                    <a:pt x="11" y="0"/>
                    <a:pt x="16" y="21"/>
                    <a:pt x="5" y="17"/>
                  </a:cubicBezTo>
                  <a:cubicBezTo>
                    <a:pt x="4" y="17"/>
                    <a:pt x="0" y="12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664"/>
            <p:cNvSpPr>
              <a:spLocks noChangeArrowheads="1"/>
            </p:cNvSpPr>
            <p:nvPr/>
          </p:nvSpPr>
          <p:spPr bwMode="auto">
            <a:xfrm>
              <a:off x="7592789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0" name="Freeform 665"/>
            <p:cNvSpPr>
              <a:spLocks noChangeArrowheads="1"/>
            </p:cNvSpPr>
            <p:nvPr/>
          </p:nvSpPr>
          <p:spPr bwMode="auto">
            <a:xfrm>
              <a:off x="7699152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1" name="Freeform 666"/>
            <p:cNvSpPr>
              <a:spLocks noChangeArrowheads="1"/>
            </p:cNvSpPr>
            <p:nvPr/>
          </p:nvSpPr>
          <p:spPr bwMode="auto">
            <a:xfrm>
              <a:off x="7799164" y="3312883"/>
              <a:ext cx="106363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2" name="Freeform 667"/>
            <p:cNvSpPr>
              <a:spLocks noChangeArrowheads="1"/>
            </p:cNvSpPr>
            <p:nvPr/>
          </p:nvSpPr>
          <p:spPr bwMode="auto">
            <a:xfrm>
              <a:off x="790552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Freeform 668"/>
            <p:cNvSpPr>
              <a:spLocks noChangeArrowheads="1"/>
            </p:cNvSpPr>
            <p:nvPr/>
          </p:nvSpPr>
          <p:spPr bwMode="auto">
            <a:xfrm>
              <a:off x="801188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4" name="Freeform 669"/>
            <p:cNvSpPr>
              <a:spLocks noChangeArrowheads="1"/>
            </p:cNvSpPr>
            <p:nvPr/>
          </p:nvSpPr>
          <p:spPr bwMode="auto">
            <a:xfrm>
              <a:off x="8115077" y="33128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5" name="Freeform 670"/>
            <p:cNvSpPr>
              <a:spLocks noChangeArrowheads="1"/>
            </p:cNvSpPr>
            <p:nvPr/>
          </p:nvSpPr>
          <p:spPr bwMode="auto">
            <a:xfrm>
              <a:off x="8221439" y="33128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6" name="Freeform 671"/>
            <p:cNvSpPr>
              <a:spLocks noChangeArrowheads="1"/>
            </p:cNvSpPr>
            <p:nvPr/>
          </p:nvSpPr>
          <p:spPr bwMode="auto">
            <a:xfrm>
              <a:off x="8326214" y="33128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691"/>
            <p:cNvSpPr>
              <a:spLocks noChangeArrowheads="1"/>
            </p:cNvSpPr>
            <p:nvPr/>
          </p:nvSpPr>
          <p:spPr bwMode="auto">
            <a:xfrm>
              <a:off x="7537227" y="3363683"/>
              <a:ext cx="103187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8" name="Freeform 692"/>
            <p:cNvSpPr>
              <a:spLocks noChangeArrowheads="1"/>
            </p:cNvSpPr>
            <p:nvPr/>
          </p:nvSpPr>
          <p:spPr bwMode="auto">
            <a:xfrm>
              <a:off x="764358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9" name="Freeform 693"/>
            <p:cNvSpPr>
              <a:spLocks noChangeArrowheads="1"/>
            </p:cNvSpPr>
            <p:nvPr/>
          </p:nvSpPr>
          <p:spPr bwMode="auto">
            <a:xfrm>
              <a:off x="7749952" y="3363683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694"/>
            <p:cNvSpPr>
              <a:spLocks noChangeArrowheads="1"/>
            </p:cNvSpPr>
            <p:nvPr/>
          </p:nvSpPr>
          <p:spPr bwMode="auto">
            <a:xfrm>
              <a:off x="7854727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695"/>
            <p:cNvSpPr>
              <a:spLocks noChangeArrowheads="1"/>
            </p:cNvSpPr>
            <p:nvPr/>
          </p:nvSpPr>
          <p:spPr bwMode="auto">
            <a:xfrm>
              <a:off x="7961089" y="3363683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696"/>
            <p:cNvSpPr>
              <a:spLocks noChangeArrowheads="1"/>
            </p:cNvSpPr>
            <p:nvPr/>
          </p:nvSpPr>
          <p:spPr bwMode="auto">
            <a:xfrm>
              <a:off x="8065864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Freeform 697"/>
            <p:cNvSpPr>
              <a:spLocks noChangeArrowheads="1"/>
            </p:cNvSpPr>
            <p:nvPr/>
          </p:nvSpPr>
          <p:spPr bwMode="auto">
            <a:xfrm>
              <a:off x="8170639" y="3363683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Freeform 698"/>
            <p:cNvSpPr>
              <a:spLocks noChangeArrowheads="1"/>
            </p:cNvSpPr>
            <p:nvPr/>
          </p:nvSpPr>
          <p:spPr bwMode="auto">
            <a:xfrm>
              <a:off x="8270652" y="3363683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717"/>
            <p:cNvSpPr>
              <a:spLocks noChangeArrowheads="1"/>
            </p:cNvSpPr>
            <p:nvPr/>
          </p:nvSpPr>
          <p:spPr bwMode="auto">
            <a:xfrm>
              <a:off x="7592789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Freeform 718"/>
            <p:cNvSpPr>
              <a:spLocks noChangeArrowheads="1"/>
            </p:cNvSpPr>
            <p:nvPr/>
          </p:nvSpPr>
          <p:spPr bwMode="auto">
            <a:xfrm>
              <a:off x="7699152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Freeform 719"/>
            <p:cNvSpPr>
              <a:spLocks noChangeArrowheads="1"/>
            </p:cNvSpPr>
            <p:nvPr/>
          </p:nvSpPr>
          <p:spPr bwMode="auto">
            <a:xfrm>
              <a:off x="7799164" y="3419246"/>
              <a:ext cx="106363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Freeform 720"/>
            <p:cNvSpPr>
              <a:spLocks noChangeArrowheads="1"/>
            </p:cNvSpPr>
            <p:nvPr/>
          </p:nvSpPr>
          <p:spPr bwMode="auto">
            <a:xfrm>
              <a:off x="790552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Freeform 721"/>
            <p:cNvSpPr>
              <a:spLocks noChangeArrowheads="1"/>
            </p:cNvSpPr>
            <p:nvPr/>
          </p:nvSpPr>
          <p:spPr bwMode="auto">
            <a:xfrm>
              <a:off x="801188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Freeform 722"/>
            <p:cNvSpPr>
              <a:spLocks noChangeArrowheads="1"/>
            </p:cNvSpPr>
            <p:nvPr/>
          </p:nvSpPr>
          <p:spPr bwMode="auto">
            <a:xfrm>
              <a:off x="8115077" y="34192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Freeform 723"/>
            <p:cNvSpPr>
              <a:spLocks noChangeArrowheads="1"/>
            </p:cNvSpPr>
            <p:nvPr/>
          </p:nvSpPr>
          <p:spPr bwMode="auto">
            <a:xfrm>
              <a:off x="8221439" y="3419246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Freeform 724"/>
            <p:cNvSpPr>
              <a:spLocks noChangeArrowheads="1"/>
            </p:cNvSpPr>
            <p:nvPr/>
          </p:nvSpPr>
          <p:spPr bwMode="auto">
            <a:xfrm>
              <a:off x="8326214" y="34192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Freeform 741"/>
            <p:cNvSpPr>
              <a:spLocks noChangeArrowheads="1"/>
            </p:cNvSpPr>
            <p:nvPr/>
          </p:nvSpPr>
          <p:spPr bwMode="auto">
            <a:xfrm>
              <a:off x="764358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Freeform 742"/>
            <p:cNvSpPr>
              <a:spLocks noChangeArrowheads="1"/>
            </p:cNvSpPr>
            <p:nvPr/>
          </p:nvSpPr>
          <p:spPr bwMode="auto">
            <a:xfrm>
              <a:off x="7749952" y="3468458"/>
              <a:ext cx="100012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Freeform 743"/>
            <p:cNvSpPr>
              <a:spLocks noChangeArrowheads="1"/>
            </p:cNvSpPr>
            <p:nvPr/>
          </p:nvSpPr>
          <p:spPr bwMode="auto">
            <a:xfrm>
              <a:off x="7854727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Freeform 744"/>
            <p:cNvSpPr>
              <a:spLocks noChangeArrowheads="1"/>
            </p:cNvSpPr>
            <p:nvPr/>
          </p:nvSpPr>
          <p:spPr bwMode="auto">
            <a:xfrm>
              <a:off x="7961089" y="3468458"/>
              <a:ext cx="98425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Freeform 745"/>
            <p:cNvSpPr>
              <a:spLocks noChangeArrowheads="1"/>
            </p:cNvSpPr>
            <p:nvPr/>
          </p:nvSpPr>
          <p:spPr bwMode="auto">
            <a:xfrm>
              <a:off x="8065864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746"/>
            <p:cNvSpPr>
              <a:spLocks noChangeArrowheads="1"/>
            </p:cNvSpPr>
            <p:nvPr/>
          </p:nvSpPr>
          <p:spPr bwMode="auto">
            <a:xfrm>
              <a:off x="8170639" y="3468458"/>
              <a:ext cx="100013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747"/>
            <p:cNvSpPr>
              <a:spLocks noChangeArrowheads="1"/>
            </p:cNvSpPr>
            <p:nvPr/>
          </p:nvSpPr>
          <p:spPr bwMode="auto">
            <a:xfrm>
              <a:off x="8270652" y="3468458"/>
              <a:ext cx="101600" cy="87313"/>
            </a:xfrm>
            <a:custGeom>
              <a:avLst/>
              <a:gdLst>
                <a:gd name="T0" fmla="*/ 2147483646 w 20"/>
                <a:gd name="T1" fmla="*/ 1840932972 h 17"/>
                <a:gd name="T2" fmla="*/ 2147483646 w 20"/>
                <a:gd name="T3" fmla="*/ 2147483646 h 17"/>
                <a:gd name="T4" fmla="*/ 2147483646 w 20"/>
                <a:gd name="T5" fmla="*/ 1840932972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0" name="Freeform 766"/>
            <p:cNvSpPr>
              <a:spLocks noChangeArrowheads="1"/>
            </p:cNvSpPr>
            <p:nvPr/>
          </p:nvSpPr>
          <p:spPr bwMode="auto">
            <a:xfrm>
              <a:off x="7729314" y="3500208"/>
              <a:ext cx="69850" cy="103188"/>
            </a:xfrm>
            <a:custGeom>
              <a:avLst/>
              <a:gdLst>
                <a:gd name="T0" fmla="*/ 2147483646 w 14"/>
                <a:gd name="T1" fmla="*/ 2147483646 h 21"/>
                <a:gd name="T2" fmla="*/ 2147483646 w 14"/>
                <a:gd name="T3" fmla="*/ 2147483646 h 21"/>
                <a:gd name="T4" fmla="*/ 2147483646 w 14"/>
                <a:gd name="T5" fmla="*/ 2147483646 h 21"/>
                <a:gd name="T6" fmla="*/ 0 60000 65536"/>
                <a:gd name="T7" fmla="*/ 0 60000 65536"/>
                <a:gd name="T8" fmla="*/ 0 60000 65536"/>
                <a:gd name="T9" fmla="*/ 0 w 14"/>
                <a:gd name="T10" fmla="*/ 0 h 21"/>
                <a:gd name="T11" fmla="*/ 14 w 14"/>
                <a:gd name="T12" fmla="*/ 21 h 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1">
                  <a:moveTo>
                    <a:pt x="3" y="7"/>
                  </a:moveTo>
                  <a:cubicBezTo>
                    <a:pt x="13" y="0"/>
                    <a:pt x="14" y="21"/>
                    <a:pt x="3" y="16"/>
                  </a:cubicBezTo>
                  <a:cubicBezTo>
                    <a:pt x="0" y="14"/>
                    <a:pt x="2" y="8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1" name="Freeform 767"/>
            <p:cNvSpPr>
              <a:spLocks noChangeArrowheads="1"/>
            </p:cNvSpPr>
            <p:nvPr/>
          </p:nvSpPr>
          <p:spPr bwMode="auto">
            <a:xfrm>
              <a:off x="7799164" y="3524021"/>
              <a:ext cx="106363" cy="85725"/>
            </a:xfrm>
            <a:custGeom>
              <a:avLst/>
              <a:gdLst>
                <a:gd name="T0" fmla="*/ 2147483646 w 21"/>
                <a:gd name="T1" fmla="*/ 1807451113 h 17"/>
                <a:gd name="T2" fmla="*/ 2147483646 w 21"/>
                <a:gd name="T3" fmla="*/ 2147483646 h 17"/>
                <a:gd name="T4" fmla="*/ 2147483646 w 21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2" name="Freeform 768"/>
            <p:cNvSpPr>
              <a:spLocks noChangeArrowheads="1"/>
            </p:cNvSpPr>
            <p:nvPr/>
          </p:nvSpPr>
          <p:spPr bwMode="auto">
            <a:xfrm>
              <a:off x="7905527" y="3524021"/>
              <a:ext cx="100012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3" name="Freeform 769"/>
            <p:cNvSpPr>
              <a:spLocks noChangeArrowheads="1"/>
            </p:cNvSpPr>
            <p:nvPr/>
          </p:nvSpPr>
          <p:spPr bwMode="auto">
            <a:xfrm>
              <a:off x="801188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4" name="Freeform 770"/>
            <p:cNvSpPr>
              <a:spLocks noChangeArrowheads="1"/>
            </p:cNvSpPr>
            <p:nvPr/>
          </p:nvSpPr>
          <p:spPr bwMode="auto">
            <a:xfrm>
              <a:off x="8121427" y="3519258"/>
              <a:ext cx="93662" cy="74613"/>
            </a:xfrm>
            <a:custGeom>
              <a:avLst/>
              <a:gdLst>
                <a:gd name="T0" fmla="*/ 2147483646 w 19"/>
                <a:gd name="T1" fmla="*/ 2119228065 h 15"/>
                <a:gd name="T2" fmla="*/ 2147483646 w 19"/>
                <a:gd name="T3" fmla="*/ 2147483646 h 15"/>
                <a:gd name="T4" fmla="*/ 2147483646 w 19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9"/>
                <a:gd name="T10" fmla="*/ 0 h 15"/>
                <a:gd name="T11" fmla="*/ 19 w 19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" h="15">
                  <a:moveTo>
                    <a:pt x="9" y="3"/>
                  </a:moveTo>
                  <a:cubicBezTo>
                    <a:pt x="13" y="0"/>
                    <a:pt x="19" y="3"/>
                    <a:pt x="17" y="9"/>
                  </a:cubicBezTo>
                  <a:cubicBezTo>
                    <a:pt x="14" y="15"/>
                    <a:pt x="0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5" name="Freeform 771"/>
            <p:cNvSpPr>
              <a:spLocks noChangeArrowheads="1"/>
            </p:cNvSpPr>
            <p:nvPr/>
          </p:nvSpPr>
          <p:spPr bwMode="auto">
            <a:xfrm>
              <a:off x="8221439" y="3524021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6" name="Freeform 792"/>
            <p:cNvSpPr>
              <a:spLocks noChangeArrowheads="1"/>
            </p:cNvSpPr>
            <p:nvPr/>
          </p:nvSpPr>
          <p:spPr bwMode="auto">
            <a:xfrm>
              <a:off x="7749952" y="35748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7" name="Freeform 793"/>
            <p:cNvSpPr>
              <a:spLocks noChangeArrowheads="1"/>
            </p:cNvSpPr>
            <p:nvPr/>
          </p:nvSpPr>
          <p:spPr bwMode="auto">
            <a:xfrm>
              <a:off x="7854727" y="35748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8" name="Freeform 794"/>
            <p:cNvSpPr>
              <a:spLocks noChangeArrowheads="1"/>
            </p:cNvSpPr>
            <p:nvPr/>
          </p:nvSpPr>
          <p:spPr bwMode="auto">
            <a:xfrm>
              <a:off x="7949977" y="3574821"/>
              <a:ext cx="125412" cy="79375"/>
            </a:xfrm>
            <a:custGeom>
              <a:avLst/>
              <a:gdLst>
                <a:gd name="T0" fmla="*/ 2147483646 w 25"/>
                <a:gd name="T1" fmla="*/ 1726029219 h 16"/>
                <a:gd name="T2" fmla="*/ 2147483646 w 25"/>
                <a:gd name="T3" fmla="*/ 2147483646 h 16"/>
                <a:gd name="T4" fmla="*/ 2147483646 w 25"/>
                <a:gd name="T5" fmla="*/ 1726029219 h 16"/>
                <a:gd name="T6" fmla="*/ 0 60000 65536"/>
                <a:gd name="T7" fmla="*/ 0 60000 65536"/>
                <a:gd name="T8" fmla="*/ 0 60000 65536"/>
                <a:gd name="T9" fmla="*/ 0 w 25"/>
                <a:gd name="T10" fmla="*/ 0 h 16"/>
                <a:gd name="T11" fmla="*/ 25 w 25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">
                  <a:moveTo>
                    <a:pt x="12" y="2"/>
                  </a:moveTo>
                  <a:cubicBezTo>
                    <a:pt x="15" y="0"/>
                    <a:pt x="18" y="0"/>
                    <a:pt x="19" y="3"/>
                  </a:cubicBezTo>
                  <a:cubicBezTo>
                    <a:pt x="25" y="16"/>
                    <a:pt x="0" y="10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49" name="Freeform 795"/>
            <p:cNvSpPr>
              <a:spLocks noChangeArrowheads="1"/>
            </p:cNvSpPr>
            <p:nvPr/>
          </p:nvSpPr>
          <p:spPr bwMode="auto">
            <a:xfrm>
              <a:off x="8284939" y="3570058"/>
              <a:ext cx="80963" cy="74613"/>
            </a:xfrm>
            <a:custGeom>
              <a:avLst/>
              <a:gdLst>
                <a:gd name="T0" fmla="*/ 2147483646 w 16"/>
                <a:gd name="T1" fmla="*/ 2119228065 h 15"/>
                <a:gd name="T2" fmla="*/ 2147483646 w 16"/>
                <a:gd name="T3" fmla="*/ 2147483646 h 15"/>
                <a:gd name="T4" fmla="*/ 2147483646 w 16"/>
                <a:gd name="T5" fmla="*/ 2119228065 h 15"/>
                <a:gd name="T6" fmla="*/ 0 60000 65536"/>
                <a:gd name="T7" fmla="*/ 0 60000 65536"/>
                <a:gd name="T8" fmla="*/ 0 60000 65536"/>
                <a:gd name="T9" fmla="*/ 0 w 16"/>
                <a:gd name="T10" fmla="*/ 0 h 15"/>
                <a:gd name="T11" fmla="*/ 16 w 16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5">
                  <a:moveTo>
                    <a:pt x="7" y="3"/>
                  </a:moveTo>
                  <a:cubicBezTo>
                    <a:pt x="13" y="0"/>
                    <a:pt x="16" y="10"/>
                    <a:pt x="12" y="12"/>
                  </a:cubicBezTo>
                  <a:cubicBezTo>
                    <a:pt x="9" y="15"/>
                    <a:pt x="0" y="7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0" name="Freeform 821"/>
            <p:cNvSpPr>
              <a:spLocks noChangeArrowheads="1"/>
            </p:cNvSpPr>
            <p:nvPr/>
          </p:nvSpPr>
          <p:spPr bwMode="auto">
            <a:xfrm>
              <a:off x="7799164" y="3625621"/>
              <a:ext cx="106363" cy="88900"/>
            </a:xfrm>
            <a:custGeom>
              <a:avLst/>
              <a:gdLst>
                <a:gd name="T0" fmla="*/ 2147483646 w 21"/>
                <a:gd name="T1" fmla="*/ 2104159283 h 18"/>
                <a:gd name="T2" fmla="*/ 2147483646 w 21"/>
                <a:gd name="T3" fmla="*/ 2147483646 h 18"/>
                <a:gd name="T4" fmla="*/ 2147483646 w 21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1" name="Freeform 822"/>
            <p:cNvSpPr>
              <a:spLocks noChangeArrowheads="1"/>
            </p:cNvSpPr>
            <p:nvPr/>
          </p:nvSpPr>
          <p:spPr bwMode="auto">
            <a:xfrm>
              <a:off x="7905527" y="3625621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2" name="Freeform 845"/>
            <p:cNvSpPr>
              <a:spLocks noChangeArrowheads="1"/>
            </p:cNvSpPr>
            <p:nvPr/>
          </p:nvSpPr>
          <p:spPr bwMode="auto">
            <a:xfrm>
              <a:off x="7854727" y="3679596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3" name="Freeform 846"/>
            <p:cNvSpPr>
              <a:spLocks noChangeArrowheads="1"/>
            </p:cNvSpPr>
            <p:nvPr/>
          </p:nvSpPr>
          <p:spPr bwMode="auto">
            <a:xfrm>
              <a:off x="7970614" y="3670071"/>
              <a:ext cx="79375" cy="80962"/>
            </a:xfrm>
            <a:custGeom>
              <a:avLst/>
              <a:gdLst>
                <a:gd name="T0" fmla="*/ 2147483646 w 16"/>
                <a:gd name="T1" fmla="*/ 2147483646 h 16"/>
                <a:gd name="T2" fmla="*/ 2147483646 w 16"/>
                <a:gd name="T3" fmla="*/ 2147483646 h 16"/>
                <a:gd name="T4" fmla="*/ 2147483646 w 16"/>
                <a:gd name="T5" fmla="*/ 2147483646 h 16"/>
                <a:gd name="T6" fmla="*/ 0 60000 65536"/>
                <a:gd name="T7" fmla="*/ 0 60000 65536"/>
                <a:gd name="T8" fmla="*/ 0 60000 65536"/>
                <a:gd name="T9" fmla="*/ 0 w 16"/>
                <a:gd name="T10" fmla="*/ 0 h 16"/>
                <a:gd name="T11" fmla="*/ 16 w 16"/>
                <a:gd name="T12" fmla="*/ 16 h 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" h="16">
                  <a:moveTo>
                    <a:pt x="8" y="4"/>
                  </a:moveTo>
                  <a:cubicBezTo>
                    <a:pt x="14" y="0"/>
                    <a:pt x="16" y="11"/>
                    <a:pt x="13" y="13"/>
                  </a:cubicBezTo>
                  <a:cubicBezTo>
                    <a:pt x="9" y="16"/>
                    <a:pt x="0" y="8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4" name="Freeform 867"/>
            <p:cNvSpPr>
              <a:spLocks noChangeArrowheads="1"/>
            </p:cNvSpPr>
            <p:nvPr/>
          </p:nvSpPr>
          <p:spPr bwMode="auto">
            <a:xfrm>
              <a:off x="7905527" y="3728808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5" name="Freeform 884"/>
            <p:cNvSpPr>
              <a:spLocks noChangeArrowheads="1"/>
            </p:cNvSpPr>
            <p:nvPr/>
          </p:nvSpPr>
          <p:spPr bwMode="auto">
            <a:xfrm>
              <a:off x="7961089" y="3784371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6" name="Freeform 901"/>
            <p:cNvSpPr>
              <a:spLocks noChangeArrowheads="1"/>
            </p:cNvSpPr>
            <p:nvPr/>
          </p:nvSpPr>
          <p:spPr bwMode="auto">
            <a:xfrm>
              <a:off x="8065864" y="3779608"/>
              <a:ext cx="125413" cy="69850"/>
            </a:xfrm>
            <a:custGeom>
              <a:avLst/>
              <a:gdLst>
                <a:gd name="T0" fmla="*/ 2147483646 w 25"/>
                <a:gd name="T1" fmla="*/ 2147483646 h 14"/>
                <a:gd name="T2" fmla="*/ 2147483646 w 25"/>
                <a:gd name="T3" fmla="*/ 2147483646 h 14"/>
                <a:gd name="T4" fmla="*/ 2147483646 w 25"/>
                <a:gd name="T5" fmla="*/ 2147483646 h 14"/>
                <a:gd name="T6" fmla="*/ 0 60000 65536"/>
                <a:gd name="T7" fmla="*/ 0 60000 65536"/>
                <a:gd name="T8" fmla="*/ 0 60000 65536"/>
                <a:gd name="T9" fmla="*/ 0 w 25"/>
                <a:gd name="T10" fmla="*/ 0 h 14"/>
                <a:gd name="T11" fmla="*/ 25 w 25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4">
                  <a:moveTo>
                    <a:pt x="6" y="5"/>
                  </a:moveTo>
                  <a:cubicBezTo>
                    <a:pt x="6" y="5"/>
                    <a:pt x="12" y="0"/>
                    <a:pt x="16" y="4"/>
                  </a:cubicBezTo>
                  <a:cubicBezTo>
                    <a:pt x="25" y="13"/>
                    <a:pt x="0" y="1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7" name="Freeform 902"/>
            <p:cNvSpPr>
              <a:spLocks noChangeArrowheads="1"/>
            </p:cNvSpPr>
            <p:nvPr/>
          </p:nvSpPr>
          <p:spPr bwMode="auto">
            <a:xfrm>
              <a:off x="8111902" y="3835171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8" name="Freeform 929"/>
            <p:cNvSpPr>
              <a:spLocks noChangeArrowheads="1"/>
            </p:cNvSpPr>
            <p:nvPr/>
          </p:nvSpPr>
          <p:spPr bwMode="auto">
            <a:xfrm>
              <a:off x="8421464" y="3939946"/>
              <a:ext cx="100013" cy="85725"/>
            </a:xfrm>
            <a:custGeom>
              <a:avLst/>
              <a:gdLst>
                <a:gd name="T0" fmla="*/ 2147483646 w 20"/>
                <a:gd name="T1" fmla="*/ 1807451113 h 17"/>
                <a:gd name="T2" fmla="*/ 2147483646 w 20"/>
                <a:gd name="T3" fmla="*/ 2147483646 h 17"/>
                <a:gd name="T4" fmla="*/ 2147483646 w 20"/>
                <a:gd name="T5" fmla="*/ 1807451113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59" name="Freeform 930"/>
            <p:cNvSpPr>
              <a:spLocks noChangeArrowheads="1"/>
            </p:cNvSpPr>
            <p:nvPr/>
          </p:nvSpPr>
          <p:spPr bwMode="auto">
            <a:xfrm>
              <a:off x="8516714" y="3935183"/>
              <a:ext cx="131763" cy="90488"/>
            </a:xfrm>
            <a:custGeom>
              <a:avLst/>
              <a:gdLst>
                <a:gd name="T0" fmla="*/ 2147483646 w 26"/>
                <a:gd name="T1" fmla="*/ 2147483646 h 18"/>
                <a:gd name="T2" fmla="*/ 2147483646 w 26"/>
                <a:gd name="T3" fmla="*/ 2147483646 h 18"/>
                <a:gd name="T4" fmla="*/ 2147483646 w 26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6"/>
                <a:gd name="T10" fmla="*/ 0 h 18"/>
                <a:gd name="T11" fmla="*/ 26 w 26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" h="18">
                  <a:moveTo>
                    <a:pt x="12" y="3"/>
                  </a:moveTo>
                  <a:cubicBezTo>
                    <a:pt x="11" y="4"/>
                    <a:pt x="18" y="0"/>
                    <a:pt x="20" y="4"/>
                  </a:cubicBezTo>
                  <a:cubicBezTo>
                    <a:pt x="26" y="18"/>
                    <a:pt x="0" y="11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0" name="Freeform 942"/>
            <p:cNvSpPr>
              <a:spLocks noChangeArrowheads="1"/>
            </p:cNvSpPr>
            <p:nvPr/>
          </p:nvSpPr>
          <p:spPr bwMode="auto">
            <a:xfrm>
              <a:off x="837225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1" name="Freeform 943"/>
            <p:cNvSpPr>
              <a:spLocks noChangeArrowheads="1"/>
            </p:cNvSpPr>
            <p:nvPr/>
          </p:nvSpPr>
          <p:spPr bwMode="auto">
            <a:xfrm>
              <a:off x="8477027" y="3990746"/>
              <a:ext cx="98425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2" name="Freeform 944"/>
            <p:cNvSpPr>
              <a:spLocks noChangeArrowheads="1"/>
            </p:cNvSpPr>
            <p:nvPr/>
          </p:nvSpPr>
          <p:spPr bwMode="auto">
            <a:xfrm>
              <a:off x="8581802" y="3990746"/>
              <a:ext cx="100012" cy="90487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945"/>
            <p:cNvSpPr>
              <a:spLocks noChangeArrowheads="1"/>
            </p:cNvSpPr>
            <p:nvPr/>
          </p:nvSpPr>
          <p:spPr bwMode="auto">
            <a:xfrm>
              <a:off x="8692927" y="4000271"/>
              <a:ext cx="88900" cy="71437"/>
            </a:xfrm>
            <a:custGeom>
              <a:avLst/>
              <a:gdLst>
                <a:gd name="T0" fmla="*/ 2147483646 w 18"/>
                <a:gd name="T1" fmla="*/ 715002728 h 14"/>
                <a:gd name="T2" fmla="*/ 2147483646 w 18"/>
                <a:gd name="T3" fmla="*/ 2147483646 h 14"/>
                <a:gd name="T4" fmla="*/ 2147483646 w 18"/>
                <a:gd name="T5" fmla="*/ 715002728 h 14"/>
                <a:gd name="T6" fmla="*/ 0 60000 65536"/>
                <a:gd name="T7" fmla="*/ 0 60000 65536"/>
                <a:gd name="T8" fmla="*/ 0 60000 65536"/>
                <a:gd name="T9" fmla="*/ 0 w 18"/>
                <a:gd name="T10" fmla="*/ 0 h 14"/>
                <a:gd name="T11" fmla="*/ 18 w 1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14">
                  <a:moveTo>
                    <a:pt x="8" y="1"/>
                  </a:moveTo>
                  <a:cubicBezTo>
                    <a:pt x="9" y="0"/>
                    <a:pt x="18" y="2"/>
                    <a:pt x="16" y="7"/>
                  </a:cubicBezTo>
                  <a:cubicBezTo>
                    <a:pt x="13" y="14"/>
                    <a:pt x="0" y="6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957"/>
            <p:cNvSpPr>
              <a:spLocks noChangeArrowheads="1"/>
            </p:cNvSpPr>
            <p:nvPr/>
          </p:nvSpPr>
          <p:spPr bwMode="auto">
            <a:xfrm>
              <a:off x="8421464" y="404630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958"/>
            <p:cNvSpPr>
              <a:spLocks noChangeArrowheads="1"/>
            </p:cNvSpPr>
            <p:nvPr/>
          </p:nvSpPr>
          <p:spPr bwMode="auto">
            <a:xfrm>
              <a:off x="852782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959"/>
            <p:cNvSpPr>
              <a:spLocks noChangeArrowheads="1"/>
            </p:cNvSpPr>
            <p:nvPr/>
          </p:nvSpPr>
          <p:spPr bwMode="auto">
            <a:xfrm>
              <a:off x="8631014" y="404630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960"/>
            <p:cNvSpPr>
              <a:spLocks noChangeArrowheads="1"/>
            </p:cNvSpPr>
            <p:nvPr/>
          </p:nvSpPr>
          <p:spPr bwMode="auto">
            <a:xfrm>
              <a:off x="8737377" y="40463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968"/>
            <p:cNvSpPr>
              <a:spLocks noChangeArrowheads="1"/>
            </p:cNvSpPr>
            <p:nvPr/>
          </p:nvSpPr>
          <p:spPr bwMode="auto">
            <a:xfrm>
              <a:off x="837225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969"/>
            <p:cNvSpPr>
              <a:spLocks noChangeArrowheads="1"/>
            </p:cNvSpPr>
            <p:nvPr/>
          </p:nvSpPr>
          <p:spPr bwMode="auto">
            <a:xfrm>
              <a:off x="8477027" y="4097108"/>
              <a:ext cx="98425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970"/>
            <p:cNvSpPr>
              <a:spLocks noChangeArrowheads="1"/>
            </p:cNvSpPr>
            <p:nvPr/>
          </p:nvSpPr>
          <p:spPr bwMode="auto">
            <a:xfrm>
              <a:off x="8581802" y="4097108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971"/>
            <p:cNvSpPr>
              <a:spLocks noChangeArrowheads="1"/>
            </p:cNvSpPr>
            <p:nvPr/>
          </p:nvSpPr>
          <p:spPr bwMode="auto">
            <a:xfrm>
              <a:off x="8686577" y="4097108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972"/>
            <p:cNvSpPr>
              <a:spLocks noChangeArrowheads="1"/>
            </p:cNvSpPr>
            <p:nvPr/>
          </p:nvSpPr>
          <p:spPr bwMode="auto">
            <a:xfrm>
              <a:off x="8788177" y="4097108"/>
              <a:ext cx="104775" cy="88900"/>
            </a:xfrm>
            <a:custGeom>
              <a:avLst/>
              <a:gdLst>
                <a:gd name="T0" fmla="*/ 2147483646 w 21"/>
                <a:gd name="T1" fmla="*/ 1590351856 h 18"/>
                <a:gd name="T2" fmla="*/ 2147483646 w 21"/>
                <a:gd name="T3" fmla="*/ 2147483646 h 18"/>
                <a:gd name="T4" fmla="*/ 2147483646 w 21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Freeform 980"/>
            <p:cNvSpPr>
              <a:spLocks noChangeArrowheads="1"/>
            </p:cNvSpPr>
            <p:nvPr/>
          </p:nvSpPr>
          <p:spPr bwMode="auto">
            <a:xfrm>
              <a:off x="8321452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4" name="Freeform 981"/>
            <p:cNvSpPr>
              <a:spLocks noChangeArrowheads="1"/>
            </p:cNvSpPr>
            <p:nvPr/>
          </p:nvSpPr>
          <p:spPr bwMode="auto">
            <a:xfrm>
              <a:off x="8421464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Freeform 982"/>
            <p:cNvSpPr>
              <a:spLocks noChangeArrowheads="1"/>
            </p:cNvSpPr>
            <p:nvPr/>
          </p:nvSpPr>
          <p:spPr bwMode="auto">
            <a:xfrm>
              <a:off x="852782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6" name="Freeform 983"/>
            <p:cNvSpPr>
              <a:spLocks noChangeArrowheads="1"/>
            </p:cNvSpPr>
            <p:nvPr/>
          </p:nvSpPr>
          <p:spPr bwMode="auto">
            <a:xfrm>
              <a:off x="8631014" y="4151083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Freeform 984"/>
            <p:cNvSpPr>
              <a:spLocks noChangeArrowheads="1"/>
            </p:cNvSpPr>
            <p:nvPr/>
          </p:nvSpPr>
          <p:spPr bwMode="auto">
            <a:xfrm>
              <a:off x="8737377" y="4151083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8" name="Freeform 985"/>
            <p:cNvSpPr>
              <a:spLocks noChangeArrowheads="1"/>
            </p:cNvSpPr>
            <p:nvPr/>
          </p:nvSpPr>
          <p:spPr bwMode="auto">
            <a:xfrm>
              <a:off x="8843739" y="4151083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992"/>
            <p:cNvSpPr>
              <a:spLocks noChangeArrowheads="1"/>
            </p:cNvSpPr>
            <p:nvPr/>
          </p:nvSpPr>
          <p:spPr bwMode="auto">
            <a:xfrm>
              <a:off x="837225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993"/>
            <p:cNvSpPr>
              <a:spLocks noChangeArrowheads="1"/>
            </p:cNvSpPr>
            <p:nvPr/>
          </p:nvSpPr>
          <p:spPr bwMode="auto">
            <a:xfrm>
              <a:off x="8477027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994"/>
            <p:cNvSpPr>
              <a:spLocks noChangeArrowheads="1"/>
            </p:cNvSpPr>
            <p:nvPr/>
          </p:nvSpPr>
          <p:spPr bwMode="auto">
            <a:xfrm>
              <a:off x="8581802" y="4200296"/>
              <a:ext cx="100012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995"/>
            <p:cNvSpPr>
              <a:spLocks noChangeArrowheads="1"/>
            </p:cNvSpPr>
            <p:nvPr/>
          </p:nvSpPr>
          <p:spPr bwMode="auto">
            <a:xfrm>
              <a:off x="8686577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8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996"/>
            <p:cNvSpPr>
              <a:spLocks noChangeArrowheads="1"/>
            </p:cNvSpPr>
            <p:nvPr/>
          </p:nvSpPr>
          <p:spPr bwMode="auto">
            <a:xfrm>
              <a:off x="8788177" y="4200296"/>
              <a:ext cx="104775" cy="92075"/>
            </a:xfrm>
            <a:custGeom>
              <a:avLst/>
              <a:gdLst>
                <a:gd name="T0" fmla="*/ 2147483646 w 21"/>
                <a:gd name="T1" fmla="*/ 1790127265 h 18"/>
                <a:gd name="T2" fmla="*/ 2147483646 w 21"/>
                <a:gd name="T3" fmla="*/ 2147483646 h 18"/>
                <a:gd name="T4" fmla="*/ 2147483646 w 21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1"/>
                <a:gd name="T10" fmla="*/ 0 h 18"/>
                <a:gd name="T11" fmla="*/ 21 w 21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997"/>
            <p:cNvSpPr>
              <a:spLocks noChangeArrowheads="1"/>
            </p:cNvSpPr>
            <p:nvPr/>
          </p:nvSpPr>
          <p:spPr bwMode="auto">
            <a:xfrm>
              <a:off x="8892952" y="4200296"/>
              <a:ext cx="101600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998"/>
            <p:cNvSpPr>
              <a:spLocks noChangeArrowheads="1"/>
            </p:cNvSpPr>
            <p:nvPr/>
          </p:nvSpPr>
          <p:spPr bwMode="auto">
            <a:xfrm>
              <a:off x="8999314" y="4200296"/>
              <a:ext cx="98425" cy="92075"/>
            </a:xfrm>
            <a:custGeom>
              <a:avLst/>
              <a:gdLst>
                <a:gd name="T0" fmla="*/ 2147483646 w 20"/>
                <a:gd name="T1" fmla="*/ 1790127265 h 18"/>
                <a:gd name="T2" fmla="*/ 2147483646 w 20"/>
                <a:gd name="T3" fmla="*/ 2147483646 h 18"/>
                <a:gd name="T4" fmla="*/ 2147483646 w 20"/>
                <a:gd name="T5" fmla="*/ 1790127265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1007"/>
            <p:cNvSpPr>
              <a:spLocks noChangeArrowheads="1"/>
            </p:cNvSpPr>
            <p:nvPr/>
          </p:nvSpPr>
          <p:spPr bwMode="auto">
            <a:xfrm>
              <a:off x="8321452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1008"/>
            <p:cNvSpPr>
              <a:spLocks noChangeArrowheads="1"/>
            </p:cNvSpPr>
            <p:nvPr/>
          </p:nvSpPr>
          <p:spPr bwMode="auto">
            <a:xfrm>
              <a:off x="8421464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1009"/>
            <p:cNvSpPr>
              <a:spLocks noChangeArrowheads="1"/>
            </p:cNvSpPr>
            <p:nvPr/>
          </p:nvSpPr>
          <p:spPr bwMode="auto">
            <a:xfrm>
              <a:off x="852782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1011"/>
            <p:cNvSpPr>
              <a:spLocks noChangeArrowheads="1"/>
            </p:cNvSpPr>
            <p:nvPr/>
          </p:nvSpPr>
          <p:spPr bwMode="auto">
            <a:xfrm>
              <a:off x="86310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1012"/>
            <p:cNvSpPr>
              <a:spLocks noChangeArrowheads="1"/>
            </p:cNvSpPr>
            <p:nvPr/>
          </p:nvSpPr>
          <p:spPr bwMode="auto">
            <a:xfrm>
              <a:off x="8737377" y="425585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1013"/>
            <p:cNvSpPr>
              <a:spLocks noChangeArrowheads="1"/>
            </p:cNvSpPr>
            <p:nvPr/>
          </p:nvSpPr>
          <p:spPr bwMode="auto">
            <a:xfrm>
              <a:off x="884373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1014"/>
            <p:cNvSpPr>
              <a:spLocks noChangeArrowheads="1"/>
            </p:cNvSpPr>
            <p:nvPr/>
          </p:nvSpPr>
          <p:spPr bwMode="auto">
            <a:xfrm>
              <a:off x="8948514" y="4255858"/>
              <a:ext cx="101600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1015"/>
            <p:cNvSpPr>
              <a:spLocks noChangeArrowheads="1"/>
            </p:cNvSpPr>
            <p:nvPr/>
          </p:nvSpPr>
          <p:spPr bwMode="auto">
            <a:xfrm>
              <a:off x="9053289" y="4255858"/>
              <a:ext cx="100013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1021"/>
            <p:cNvSpPr>
              <a:spLocks noChangeArrowheads="1"/>
            </p:cNvSpPr>
            <p:nvPr/>
          </p:nvSpPr>
          <p:spPr bwMode="auto">
            <a:xfrm>
              <a:off x="837225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1022"/>
            <p:cNvSpPr>
              <a:spLocks noChangeArrowheads="1"/>
            </p:cNvSpPr>
            <p:nvPr/>
          </p:nvSpPr>
          <p:spPr bwMode="auto">
            <a:xfrm>
              <a:off x="8477027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1023"/>
            <p:cNvSpPr>
              <a:spLocks noChangeArrowheads="1"/>
            </p:cNvSpPr>
            <p:nvPr/>
          </p:nvSpPr>
          <p:spPr bwMode="auto">
            <a:xfrm>
              <a:off x="8581802" y="430665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1024"/>
            <p:cNvSpPr>
              <a:spLocks noChangeArrowheads="1"/>
            </p:cNvSpPr>
            <p:nvPr/>
          </p:nvSpPr>
          <p:spPr bwMode="auto">
            <a:xfrm>
              <a:off x="8686577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1025"/>
            <p:cNvSpPr>
              <a:spLocks noChangeArrowheads="1"/>
            </p:cNvSpPr>
            <p:nvPr/>
          </p:nvSpPr>
          <p:spPr bwMode="auto">
            <a:xfrm>
              <a:off x="8788177" y="430665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1026"/>
            <p:cNvSpPr>
              <a:spLocks noChangeArrowheads="1"/>
            </p:cNvSpPr>
            <p:nvPr/>
          </p:nvSpPr>
          <p:spPr bwMode="auto">
            <a:xfrm>
              <a:off x="8892952" y="430665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1027"/>
            <p:cNvSpPr>
              <a:spLocks noChangeArrowheads="1"/>
            </p:cNvSpPr>
            <p:nvPr/>
          </p:nvSpPr>
          <p:spPr bwMode="auto">
            <a:xfrm>
              <a:off x="8999314" y="43066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1033"/>
            <p:cNvSpPr>
              <a:spLocks noChangeArrowheads="1"/>
            </p:cNvSpPr>
            <p:nvPr/>
          </p:nvSpPr>
          <p:spPr bwMode="auto">
            <a:xfrm>
              <a:off x="8421464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1034"/>
            <p:cNvSpPr>
              <a:spLocks noChangeArrowheads="1"/>
            </p:cNvSpPr>
            <p:nvPr/>
          </p:nvSpPr>
          <p:spPr bwMode="auto">
            <a:xfrm>
              <a:off x="852782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1035"/>
            <p:cNvSpPr>
              <a:spLocks noChangeArrowheads="1"/>
            </p:cNvSpPr>
            <p:nvPr/>
          </p:nvSpPr>
          <p:spPr bwMode="auto">
            <a:xfrm>
              <a:off x="86310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1036"/>
            <p:cNvSpPr>
              <a:spLocks noChangeArrowheads="1"/>
            </p:cNvSpPr>
            <p:nvPr/>
          </p:nvSpPr>
          <p:spPr bwMode="auto">
            <a:xfrm>
              <a:off x="8737377" y="43622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1037"/>
            <p:cNvSpPr>
              <a:spLocks noChangeArrowheads="1"/>
            </p:cNvSpPr>
            <p:nvPr/>
          </p:nvSpPr>
          <p:spPr bwMode="auto">
            <a:xfrm>
              <a:off x="884373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1038"/>
            <p:cNvSpPr>
              <a:spLocks noChangeArrowheads="1"/>
            </p:cNvSpPr>
            <p:nvPr/>
          </p:nvSpPr>
          <p:spPr bwMode="auto">
            <a:xfrm>
              <a:off x="8948514" y="43622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1039"/>
            <p:cNvSpPr>
              <a:spLocks noChangeArrowheads="1"/>
            </p:cNvSpPr>
            <p:nvPr/>
          </p:nvSpPr>
          <p:spPr bwMode="auto">
            <a:xfrm>
              <a:off x="9053289" y="4362221"/>
              <a:ext cx="100013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1046"/>
            <p:cNvSpPr>
              <a:spLocks noChangeArrowheads="1"/>
            </p:cNvSpPr>
            <p:nvPr/>
          </p:nvSpPr>
          <p:spPr bwMode="auto">
            <a:xfrm>
              <a:off x="8477027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1047"/>
            <p:cNvSpPr>
              <a:spLocks noChangeArrowheads="1"/>
            </p:cNvSpPr>
            <p:nvPr/>
          </p:nvSpPr>
          <p:spPr bwMode="auto">
            <a:xfrm>
              <a:off x="8581802" y="4413021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1048"/>
            <p:cNvSpPr>
              <a:spLocks noChangeArrowheads="1"/>
            </p:cNvSpPr>
            <p:nvPr/>
          </p:nvSpPr>
          <p:spPr bwMode="auto">
            <a:xfrm>
              <a:off x="8686577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1049"/>
            <p:cNvSpPr>
              <a:spLocks noChangeArrowheads="1"/>
            </p:cNvSpPr>
            <p:nvPr/>
          </p:nvSpPr>
          <p:spPr bwMode="auto">
            <a:xfrm>
              <a:off x="8788177" y="4413021"/>
              <a:ext cx="104775" cy="84137"/>
            </a:xfrm>
            <a:custGeom>
              <a:avLst/>
              <a:gdLst>
                <a:gd name="T0" fmla="*/ 2147483646 w 21"/>
                <a:gd name="T1" fmla="*/ 1631807420 h 17"/>
                <a:gd name="T2" fmla="*/ 2147483646 w 21"/>
                <a:gd name="T3" fmla="*/ 2147483646 h 17"/>
                <a:gd name="T4" fmla="*/ 2147483646 w 21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1050"/>
            <p:cNvSpPr>
              <a:spLocks noChangeArrowheads="1"/>
            </p:cNvSpPr>
            <p:nvPr/>
          </p:nvSpPr>
          <p:spPr bwMode="auto">
            <a:xfrm>
              <a:off x="8892952" y="4413021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1051"/>
            <p:cNvSpPr>
              <a:spLocks noChangeArrowheads="1"/>
            </p:cNvSpPr>
            <p:nvPr/>
          </p:nvSpPr>
          <p:spPr bwMode="auto">
            <a:xfrm>
              <a:off x="8999314" y="4413021"/>
              <a:ext cx="98425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1061"/>
            <p:cNvSpPr>
              <a:spLocks noChangeArrowheads="1"/>
            </p:cNvSpPr>
            <p:nvPr/>
          </p:nvSpPr>
          <p:spPr bwMode="auto">
            <a:xfrm>
              <a:off x="852782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1062"/>
            <p:cNvSpPr>
              <a:spLocks noChangeArrowheads="1"/>
            </p:cNvSpPr>
            <p:nvPr/>
          </p:nvSpPr>
          <p:spPr bwMode="auto">
            <a:xfrm>
              <a:off x="86310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1063"/>
            <p:cNvSpPr>
              <a:spLocks noChangeArrowheads="1"/>
            </p:cNvSpPr>
            <p:nvPr/>
          </p:nvSpPr>
          <p:spPr bwMode="auto">
            <a:xfrm>
              <a:off x="8737377" y="4462233"/>
              <a:ext cx="100012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Freeform 1064"/>
            <p:cNvSpPr>
              <a:spLocks noChangeArrowheads="1"/>
            </p:cNvSpPr>
            <p:nvPr/>
          </p:nvSpPr>
          <p:spPr bwMode="auto">
            <a:xfrm>
              <a:off x="8843739" y="4462233"/>
              <a:ext cx="100013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8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8" name="Freeform 1065"/>
            <p:cNvSpPr>
              <a:spLocks noChangeArrowheads="1"/>
            </p:cNvSpPr>
            <p:nvPr/>
          </p:nvSpPr>
          <p:spPr bwMode="auto">
            <a:xfrm>
              <a:off x="8948514" y="4462233"/>
              <a:ext cx="101600" cy="90488"/>
            </a:xfrm>
            <a:custGeom>
              <a:avLst/>
              <a:gdLst>
                <a:gd name="T0" fmla="*/ 2147483646 w 20"/>
                <a:gd name="T1" fmla="*/ 2147483646 h 18"/>
                <a:gd name="T2" fmla="*/ 2147483646 w 20"/>
                <a:gd name="T3" fmla="*/ 2147483646 h 18"/>
                <a:gd name="T4" fmla="*/ 2147483646 w 20"/>
                <a:gd name="T5" fmla="*/ 214748364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Freeform 1066"/>
            <p:cNvSpPr>
              <a:spLocks noChangeArrowheads="1"/>
            </p:cNvSpPr>
            <p:nvPr/>
          </p:nvSpPr>
          <p:spPr bwMode="auto">
            <a:xfrm>
              <a:off x="9078689" y="4446358"/>
              <a:ext cx="65088" cy="76200"/>
            </a:xfrm>
            <a:custGeom>
              <a:avLst/>
              <a:gdLst>
                <a:gd name="T0" fmla="*/ 2147483646 w 13"/>
                <a:gd name="T1" fmla="*/ 2147483646 h 15"/>
                <a:gd name="T2" fmla="*/ 2147483646 w 13"/>
                <a:gd name="T3" fmla="*/ 2147483646 h 15"/>
                <a:gd name="T4" fmla="*/ 2147483646 w 13"/>
                <a:gd name="T5" fmla="*/ 2147483646 h 15"/>
                <a:gd name="T6" fmla="*/ 0 60000 65536"/>
                <a:gd name="T7" fmla="*/ 0 60000 65536"/>
                <a:gd name="T8" fmla="*/ 0 60000 65536"/>
                <a:gd name="T9" fmla="*/ 0 w 13"/>
                <a:gd name="T10" fmla="*/ 0 h 15"/>
                <a:gd name="T11" fmla="*/ 13 w 13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5">
                  <a:moveTo>
                    <a:pt x="4" y="6"/>
                  </a:moveTo>
                  <a:cubicBezTo>
                    <a:pt x="12" y="0"/>
                    <a:pt x="13" y="14"/>
                    <a:pt x="7" y="15"/>
                  </a:cubicBezTo>
                  <a:cubicBezTo>
                    <a:pt x="2" y="15"/>
                    <a:pt x="0" y="8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0" name="Freeform 1075"/>
            <p:cNvSpPr>
              <a:spLocks noChangeArrowheads="1"/>
            </p:cNvSpPr>
            <p:nvPr/>
          </p:nvSpPr>
          <p:spPr bwMode="auto">
            <a:xfrm>
              <a:off x="8581802" y="4516208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1076"/>
            <p:cNvSpPr>
              <a:spLocks noChangeArrowheads="1"/>
            </p:cNvSpPr>
            <p:nvPr/>
          </p:nvSpPr>
          <p:spPr bwMode="auto">
            <a:xfrm>
              <a:off x="8686577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5"/>
                  </a:cubicBezTo>
                  <a:cubicBezTo>
                    <a:pt x="20" y="17"/>
                    <a:pt x="0" y="9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1077"/>
            <p:cNvSpPr>
              <a:spLocks noChangeArrowheads="1"/>
            </p:cNvSpPr>
            <p:nvPr/>
          </p:nvSpPr>
          <p:spPr bwMode="auto">
            <a:xfrm>
              <a:off x="8788177" y="4516208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1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1078"/>
            <p:cNvSpPr>
              <a:spLocks noChangeArrowheads="1"/>
            </p:cNvSpPr>
            <p:nvPr/>
          </p:nvSpPr>
          <p:spPr bwMode="auto">
            <a:xfrm>
              <a:off x="8892952" y="4516208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1079"/>
            <p:cNvSpPr>
              <a:spLocks noChangeArrowheads="1"/>
            </p:cNvSpPr>
            <p:nvPr/>
          </p:nvSpPr>
          <p:spPr bwMode="auto">
            <a:xfrm>
              <a:off x="8999314" y="451620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1090"/>
            <p:cNvSpPr>
              <a:spLocks noChangeArrowheads="1"/>
            </p:cNvSpPr>
            <p:nvPr/>
          </p:nvSpPr>
          <p:spPr bwMode="auto">
            <a:xfrm>
              <a:off x="852782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1091"/>
            <p:cNvSpPr>
              <a:spLocks noChangeArrowheads="1"/>
            </p:cNvSpPr>
            <p:nvPr/>
          </p:nvSpPr>
          <p:spPr bwMode="auto">
            <a:xfrm>
              <a:off x="8631014" y="4568596"/>
              <a:ext cx="101600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1092"/>
            <p:cNvSpPr>
              <a:spLocks noChangeArrowheads="1"/>
            </p:cNvSpPr>
            <p:nvPr/>
          </p:nvSpPr>
          <p:spPr bwMode="auto">
            <a:xfrm>
              <a:off x="8737377" y="4568596"/>
              <a:ext cx="100012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1093"/>
            <p:cNvSpPr>
              <a:spLocks noChangeArrowheads="1"/>
            </p:cNvSpPr>
            <p:nvPr/>
          </p:nvSpPr>
          <p:spPr bwMode="auto">
            <a:xfrm>
              <a:off x="8843739" y="4568596"/>
              <a:ext cx="100013" cy="88900"/>
            </a:xfrm>
            <a:custGeom>
              <a:avLst/>
              <a:gdLst>
                <a:gd name="T0" fmla="*/ 2147483646 w 20"/>
                <a:gd name="T1" fmla="*/ 1590351856 h 18"/>
                <a:gd name="T2" fmla="*/ 2147483646 w 20"/>
                <a:gd name="T3" fmla="*/ 2147483646 h 18"/>
                <a:gd name="T4" fmla="*/ 2147483646 w 20"/>
                <a:gd name="T5" fmla="*/ 1590351856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1105"/>
            <p:cNvSpPr>
              <a:spLocks noChangeArrowheads="1"/>
            </p:cNvSpPr>
            <p:nvPr/>
          </p:nvSpPr>
          <p:spPr bwMode="auto">
            <a:xfrm>
              <a:off x="8581802" y="4622571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1106"/>
            <p:cNvSpPr>
              <a:spLocks noChangeArrowheads="1"/>
            </p:cNvSpPr>
            <p:nvPr/>
          </p:nvSpPr>
          <p:spPr bwMode="auto">
            <a:xfrm>
              <a:off x="8686577" y="4622571"/>
              <a:ext cx="101600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1107"/>
            <p:cNvSpPr>
              <a:spLocks noChangeArrowheads="1"/>
            </p:cNvSpPr>
            <p:nvPr/>
          </p:nvSpPr>
          <p:spPr bwMode="auto">
            <a:xfrm>
              <a:off x="8788177" y="4622571"/>
              <a:ext cx="104775" cy="85725"/>
            </a:xfrm>
            <a:custGeom>
              <a:avLst/>
              <a:gdLst>
                <a:gd name="T0" fmla="*/ 2147483646 w 21"/>
                <a:gd name="T1" fmla="*/ 1662606119 h 17"/>
                <a:gd name="T2" fmla="*/ 2147483646 w 21"/>
                <a:gd name="T3" fmla="*/ 2147483646 h 17"/>
                <a:gd name="T4" fmla="*/ 2147483646 w 21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1118"/>
            <p:cNvSpPr>
              <a:spLocks noChangeArrowheads="1"/>
            </p:cNvSpPr>
            <p:nvPr/>
          </p:nvSpPr>
          <p:spPr bwMode="auto">
            <a:xfrm>
              <a:off x="852782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1119"/>
            <p:cNvSpPr>
              <a:spLocks noChangeArrowheads="1"/>
            </p:cNvSpPr>
            <p:nvPr/>
          </p:nvSpPr>
          <p:spPr bwMode="auto">
            <a:xfrm>
              <a:off x="8631014" y="4671783"/>
              <a:ext cx="101600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1120"/>
            <p:cNvSpPr>
              <a:spLocks noChangeArrowheads="1"/>
            </p:cNvSpPr>
            <p:nvPr/>
          </p:nvSpPr>
          <p:spPr bwMode="auto">
            <a:xfrm>
              <a:off x="8737377" y="4671783"/>
              <a:ext cx="100012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1121"/>
            <p:cNvSpPr>
              <a:spLocks noChangeArrowheads="1"/>
            </p:cNvSpPr>
            <p:nvPr/>
          </p:nvSpPr>
          <p:spPr bwMode="auto">
            <a:xfrm>
              <a:off x="8843739" y="4671783"/>
              <a:ext cx="100013" cy="87313"/>
            </a:xfrm>
            <a:custGeom>
              <a:avLst/>
              <a:gdLst>
                <a:gd name="T0" fmla="*/ 2147483646 w 20"/>
                <a:gd name="T1" fmla="*/ 1840912428 h 17"/>
                <a:gd name="T2" fmla="*/ 2147483646 w 20"/>
                <a:gd name="T3" fmla="*/ 2147483646 h 17"/>
                <a:gd name="T4" fmla="*/ 2147483646 w 20"/>
                <a:gd name="T5" fmla="*/ 1840912428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1131"/>
            <p:cNvSpPr>
              <a:spLocks noChangeArrowheads="1"/>
            </p:cNvSpPr>
            <p:nvPr/>
          </p:nvSpPr>
          <p:spPr bwMode="auto">
            <a:xfrm>
              <a:off x="8511952" y="4692421"/>
              <a:ext cx="63500" cy="125412"/>
            </a:xfrm>
            <a:custGeom>
              <a:avLst/>
              <a:gdLst>
                <a:gd name="T0" fmla="*/ 2034217615 w 13"/>
                <a:gd name="T1" fmla="*/ 2147483646 h 25"/>
                <a:gd name="T2" fmla="*/ 2034217615 w 13"/>
                <a:gd name="T3" fmla="*/ 2147483646 h 25"/>
                <a:gd name="T4" fmla="*/ 2034217615 w 13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3"/>
                <a:gd name="T10" fmla="*/ 0 h 25"/>
                <a:gd name="T11" fmla="*/ 13 w 13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25">
                  <a:moveTo>
                    <a:pt x="3" y="9"/>
                  </a:moveTo>
                  <a:cubicBezTo>
                    <a:pt x="11" y="0"/>
                    <a:pt x="13" y="25"/>
                    <a:pt x="3" y="18"/>
                  </a:cubicBezTo>
                  <a:cubicBezTo>
                    <a:pt x="0" y="16"/>
                    <a:pt x="0" y="11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1132"/>
            <p:cNvSpPr>
              <a:spLocks noChangeArrowheads="1"/>
            </p:cNvSpPr>
            <p:nvPr/>
          </p:nvSpPr>
          <p:spPr bwMode="auto">
            <a:xfrm>
              <a:off x="8581802" y="4727346"/>
              <a:ext cx="100012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1133"/>
            <p:cNvSpPr>
              <a:spLocks noChangeArrowheads="1"/>
            </p:cNvSpPr>
            <p:nvPr/>
          </p:nvSpPr>
          <p:spPr bwMode="auto">
            <a:xfrm>
              <a:off x="8686577" y="4727346"/>
              <a:ext cx="101600" cy="87312"/>
            </a:xfrm>
            <a:custGeom>
              <a:avLst/>
              <a:gdLst>
                <a:gd name="T0" fmla="*/ 2147483646 w 20"/>
                <a:gd name="T1" fmla="*/ 1840891344 h 17"/>
                <a:gd name="T2" fmla="*/ 2147483646 w 20"/>
                <a:gd name="T3" fmla="*/ 2147483646 h 17"/>
                <a:gd name="T4" fmla="*/ 2147483646 w 20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9" y="2"/>
                  </a:moveTo>
                  <a:cubicBezTo>
                    <a:pt x="13" y="0"/>
                    <a:pt x="16" y="0"/>
                    <a:pt x="17" y="4"/>
                  </a:cubicBezTo>
                  <a:cubicBezTo>
                    <a:pt x="20" y="17"/>
                    <a:pt x="0" y="8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1134"/>
            <p:cNvSpPr>
              <a:spLocks noChangeArrowheads="1"/>
            </p:cNvSpPr>
            <p:nvPr/>
          </p:nvSpPr>
          <p:spPr bwMode="auto">
            <a:xfrm>
              <a:off x="8788177" y="4727346"/>
              <a:ext cx="104775" cy="87312"/>
            </a:xfrm>
            <a:custGeom>
              <a:avLst/>
              <a:gdLst>
                <a:gd name="T0" fmla="*/ 2147483646 w 21"/>
                <a:gd name="T1" fmla="*/ 1840891344 h 17"/>
                <a:gd name="T2" fmla="*/ 2147483646 w 21"/>
                <a:gd name="T3" fmla="*/ 2147483646 h 17"/>
                <a:gd name="T4" fmla="*/ 2147483646 w 21"/>
                <a:gd name="T5" fmla="*/ 1840891344 h 17"/>
                <a:gd name="T6" fmla="*/ 0 60000 65536"/>
                <a:gd name="T7" fmla="*/ 0 60000 65536"/>
                <a:gd name="T8" fmla="*/ 0 60000 65536"/>
                <a:gd name="T9" fmla="*/ 0 w 21"/>
                <a:gd name="T10" fmla="*/ 0 h 17"/>
                <a:gd name="T11" fmla="*/ 21 w 21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1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1143"/>
            <p:cNvSpPr>
              <a:spLocks noChangeArrowheads="1"/>
            </p:cNvSpPr>
            <p:nvPr/>
          </p:nvSpPr>
          <p:spPr bwMode="auto">
            <a:xfrm>
              <a:off x="852782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1144"/>
            <p:cNvSpPr>
              <a:spLocks noChangeArrowheads="1"/>
            </p:cNvSpPr>
            <p:nvPr/>
          </p:nvSpPr>
          <p:spPr bwMode="auto">
            <a:xfrm>
              <a:off x="8631014" y="4778146"/>
              <a:ext cx="101600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1145"/>
            <p:cNvSpPr>
              <a:spLocks noChangeArrowheads="1"/>
            </p:cNvSpPr>
            <p:nvPr/>
          </p:nvSpPr>
          <p:spPr bwMode="auto">
            <a:xfrm>
              <a:off x="8737377" y="4778146"/>
              <a:ext cx="100012" cy="84137"/>
            </a:xfrm>
            <a:custGeom>
              <a:avLst/>
              <a:gdLst>
                <a:gd name="T0" fmla="*/ 2147483646 w 20"/>
                <a:gd name="T1" fmla="*/ 1631807420 h 17"/>
                <a:gd name="T2" fmla="*/ 2147483646 w 20"/>
                <a:gd name="T3" fmla="*/ 2147483646 h 17"/>
                <a:gd name="T4" fmla="*/ 2147483646 w 20"/>
                <a:gd name="T5" fmla="*/ 1631807420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1150"/>
            <p:cNvSpPr>
              <a:spLocks noChangeArrowheads="1"/>
            </p:cNvSpPr>
            <p:nvPr/>
          </p:nvSpPr>
          <p:spPr bwMode="auto">
            <a:xfrm>
              <a:off x="8477027" y="4828946"/>
              <a:ext cx="98425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7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1151"/>
            <p:cNvSpPr>
              <a:spLocks noChangeArrowheads="1"/>
            </p:cNvSpPr>
            <p:nvPr/>
          </p:nvSpPr>
          <p:spPr bwMode="auto">
            <a:xfrm>
              <a:off x="8581802" y="4828946"/>
              <a:ext cx="100012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1152"/>
            <p:cNvSpPr>
              <a:spLocks noChangeArrowheads="1"/>
            </p:cNvSpPr>
            <p:nvPr/>
          </p:nvSpPr>
          <p:spPr bwMode="auto">
            <a:xfrm>
              <a:off x="8686577" y="4828946"/>
              <a:ext cx="101600" cy="88900"/>
            </a:xfrm>
            <a:custGeom>
              <a:avLst/>
              <a:gdLst>
                <a:gd name="T0" fmla="*/ 2147483646 w 20"/>
                <a:gd name="T1" fmla="*/ 2104159283 h 18"/>
                <a:gd name="T2" fmla="*/ 2147483646 w 20"/>
                <a:gd name="T3" fmla="*/ 2147483646 h 18"/>
                <a:gd name="T4" fmla="*/ 2147483646 w 20"/>
                <a:gd name="T5" fmla="*/ 2104159283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9" y="3"/>
                  </a:moveTo>
                  <a:cubicBezTo>
                    <a:pt x="13" y="0"/>
                    <a:pt x="16" y="1"/>
                    <a:pt x="17" y="5"/>
                  </a:cubicBezTo>
                  <a:cubicBezTo>
                    <a:pt x="20" y="18"/>
                    <a:pt x="0" y="9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1155"/>
            <p:cNvSpPr>
              <a:spLocks noChangeArrowheads="1"/>
            </p:cNvSpPr>
            <p:nvPr/>
          </p:nvSpPr>
          <p:spPr bwMode="auto">
            <a:xfrm>
              <a:off x="8527827" y="4884508"/>
              <a:ext cx="100012" cy="84138"/>
            </a:xfrm>
            <a:custGeom>
              <a:avLst/>
              <a:gdLst>
                <a:gd name="T0" fmla="*/ 2147483646 w 20"/>
                <a:gd name="T1" fmla="*/ 1631826814 h 17"/>
                <a:gd name="T2" fmla="*/ 2147483646 w 20"/>
                <a:gd name="T3" fmla="*/ 2147483646 h 17"/>
                <a:gd name="T4" fmla="*/ 2147483646 w 20"/>
                <a:gd name="T5" fmla="*/ 1631826814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1156"/>
            <p:cNvSpPr>
              <a:spLocks noChangeArrowheads="1"/>
            </p:cNvSpPr>
            <p:nvPr/>
          </p:nvSpPr>
          <p:spPr bwMode="auto">
            <a:xfrm>
              <a:off x="8662764" y="4859108"/>
              <a:ext cx="69850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4" y="0"/>
                    <a:pt x="13" y="20"/>
                    <a:pt x="4" y="16"/>
                  </a:cubicBezTo>
                  <a:cubicBezTo>
                    <a:pt x="0" y="15"/>
                    <a:pt x="0" y="10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1157"/>
            <p:cNvSpPr>
              <a:spLocks noChangeArrowheads="1"/>
            </p:cNvSpPr>
            <p:nvPr/>
          </p:nvSpPr>
          <p:spPr bwMode="auto">
            <a:xfrm>
              <a:off x="8477027" y="4933721"/>
              <a:ext cx="98425" cy="90487"/>
            </a:xfrm>
            <a:custGeom>
              <a:avLst/>
              <a:gdLst>
                <a:gd name="T0" fmla="*/ 2147483646 w 20"/>
                <a:gd name="T1" fmla="*/ 1759268362 h 18"/>
                <a:gd name="T2" fmla="*/ 2147483646 w 20"/>
                <a:gd name="T3" fmla="*/ 2147483646 h 18"/>
                <a:gd name="T4" fmla="*/ 2147483646 w 20"/>
                <a:gd name="T5" fmla="*/ 1759268362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1158"/>
            <p:cNvSpPr>
              <a:spLocks noChangeArrowheads="1"/>
            </p:cNvSpPr>
            <p:nvPr/>
          </p:nvSpPr>
          <p:spPr bwMode="auto">
            <a:xfrm>
              <a:off x="8527827" y="4987696"/>
              <a:ext cx="100012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1159"/>
            <p:cNvSpPr>
              <a:spLocks noChangeArrowheads="1"/>
            </p:cNvSpPr>
            <p:nvPr/>
          </p:nvSpPr>
          <p:spPr bwMode="auto">
            <a:xfrm>
              <a:off x="8477027" y="5038496"/>
              <a:ext cx="98425" cy="90487"/>
            </a:xfrm>
            <a:custGeom>
              <a:avLst/>
              <a:gdLst>
                <a:gd name="T0" fmla="*/ 2147483646 w 20"/>
                <a:gd name="T1" fmla="*/ 1618742051 h 18"/>
                <a:gd name="T2" fmla="*/ 2147483646 w 20"/>
                <a:gd name="T3" fmla="*/ 2147483646 h 18"/>
                <a:gd name="T4" fmla="*/ 2147483646 w 20"/>
                <a:gd name="T5" fmla="*/ 1618742051 h 18"/>
                <a:gd name="T6" fmla="*/ 0 60000 65536"/>
                <a:gd name="T7" fmla="*/ 0 60000 65536"/>
                <a:gd name="T8" fmla="*/ 0 60000 65536"/>
                <a:gd name="T9" fmla="*/ 0 w 20"/>
                <a:gd name="T10" fmla="*/ 0 h 18"/>
                <a:gd name="T11" fmla="*/ 20 w 20"/>
                <a:gd name="T12" fmla="*/ 18 h 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8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8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1160"/>
            <p:cNvSpPr>
              <a:spLocks noChangeArrowheads="1"/>
            </p:cNvSpPr>
            <p:nvPr/>
          </p:nvSpPr>
          <p:spPr bwMode="auto">
            <a:xfrm>
              <a:off x="8421464" y="5094058"/>
              <a:ext cx="100013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8" y="4"/>
                  </a:cubicBezTo>
                  <a:cubicBezTo>
                    <a:pt x="20" y="17"/>
                    <a:pt x="0" y="8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1161"/>
            <p:cNvSpPr>
              <a:spLocks noChangeArrowheads="1"/>
            </p:cNvSpPr>
            <p:nvPr/>
          </p:nvSpPr>
          <p:spPr bwMode="auto">
            <a:xfrm>
              <a:off x="8556402" y="5068658"/>
              <a:ext cx="71437" cy="100013"/>
            </a:xfrm>
            <a:custGeom>
              <a:avLst/>
              <a:gdLst>
                <a:gd name="T0" fmla="*/ 2147483646 w 14"/>
                <a:gd name="T1" fmla="*/ 2147483646 h 20"/>
                <a:gd name="T2" fmla="*/ 2147483646 w 14"/>
                <a:gd name="T3" fmla="*/ 2147483646 h 20"/>
                <a:gd name="T4" fmla="*/ 2147483646 w 14"/>
                <a:gd name="T5" fmla="*/ 2147483646 h 20"/>
                <a:gd name="T6" fmla="*/ 0 60000 65536"/>
                <a:gd name="T7" fmla="*/ 0 60000 65536"/>
                <a:gd name="T8" fmla="*/ 0 60000 65536"/>
                <a:gd name="T9" fmla="*/ 0 w 14"/>
                <a:gd name="T10" fmla="*/ 0 h 20"/>
                <a:gd name="T11" fmla="*/ 14 w 14"/>
                <a:gd name="T12" fmla="*/ 20 h 2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0">
                  <a:moveTo>
                    <a:pt x="4" y="7"/>
                  </a:moveTo>
                  <a:cubicBezTo>
                    <a:pt x="13" y="0"/>
                    <a:pt x="14" y="20"/>
                    <a:pt x="4" y="16"/>
                  </a:cubicBezTo>
                  <a:cubicBezTo>
                    <a:pt x="0" y="14"/>
                    <a:pt x="1" y="9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1162"/>
            <p:cNvSpPr>
              <a:spLocks noChangeArrowheads="1"/>
            </p:cNvSpPr>
            <p:nvPr/>
          </p:nvSpPr>
          <p:spPr bwMode="auto">
            <a:xfrm>
              <a:off x="8477027" y="5144858"/>
              <a:ext cx="98425" cy="85725"/>
            </a:xfrm>
            <a:custGeom>
              <a:avLst/>
              <a:gdLst>
                <a:gd name="T0" fmla="*/ 2147483646 w 20"/>
                <a:gd name="T1" fmla="*/ 1662606119 h 17"/>
                <a:gd name="T2" fmla="*/ 2147483646 w 20"/>
                <a:gd name="T3" fmla="*/ 2147483646 h 17"/>
                <a:gd name="T4" fmla="*/ 2147483646 w 20"/>
                <a:gd name="T5" fmla="*/ 1662606119 h 17"/>
                <a:gd name="T6" fmla="*/ 0 60000 65536"/>
                <a:gd name="T7" fmla="*/ 0 60000 65536"/>
                <a:gd name="T8" fmla="*/ 0 60000 65536"/>
                <a:gd name="T9" fmla="*/ 0 w 20"/>
                <a:gd name="T10" fmla="*/ 0 h 17"/>
                <a:gd name="T11" fmla="*/ 20 w 20"/>
                <a:gd name="T12" fmla="*/ 17 h 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" h="17">
                  <a:moveTo>
                    <a:pt x="10" y="2"/>
                  </a:moveTo>
                  <a:cubicBezTo>
                    <a:pt x="13" y="0"/>
                    <a:pt x="17" y="0"/>
                    <a:pt x="17" y="5"/>
                  </a:cubicBezTo>
                  <a:cubicBezTo>
                    <a:pt x="20" y="17"/>
                    <a:pt x="0" y="9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1163"/>
            <p:cNvSpPr>
              <a:spLocks noChangeArrowheads="1"/>
            </p:cNvSpPr>
            <p:nvPr/>
          </p:nvSpPr>
          <p:spPr bwMode="auto">
            <a:xfrm>
              <a:off x="8457977" y="5163908"/>
              <a:ext cx="69850" cy="125413"/>
            </a:xfrm>
            <a:custGeom>
              <a:avLst/>
              <a:gdLst>
                <a:gd name="T0" fmla="*/ 2147483646 w 14"/>
                <a:gd name="T1" fmla="*/ 2147483646 h 25"/>
                <a:gd name="T2" fmla="*/ 2147483646 w 14"/>
                <a:gd name="T3" fmla="*/ 2147483646 h 25"/>
                <a:gd name="T4" fmla="*/ 2147483646 w 14"/>
                <a:gd name="T5" fmla="*/ 2147483646 h 25"/>
                <a:gd name="T6" fmla="*/ 0 60000 65536"/>
                <a:gd name="T7" fmla="*/ 0 60000 65536"/>
                <a:gd name="T8" fmla="*/ 0 60000 65536"/>
                <a:gd name="T9" fmla="*/ 0 w 14"/>
                <a:gd name="T10" fmla="*/ 0 h 25"/>
                <a:gd name="T11" fmla="*/ 14 w 1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4" h="25">
                  <a:moveTo>
                    <a:pt x="3" y="9"/>
                  </a:moveTo>
                  <a:cubicBezTo>
                    <a:pt x="12" y="0"/>
                    <a:pt x="14" y="25"/>
                    <a:pt x="3" y="18"/>
                  </a:cubicBezTo>
                  <a:cubicBezTo>
                    <a:pt x="0" y="15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1164"/>
            <p:cNvSpPr>
              <a:spLocks noChangeArrowheads="1"/>
            </p:cNvSpPr>
            <p:nvPr/>
          </p:nvSpPr>
          <p:spPr bwMode="auto">
            <a:xfrm>
              <a:off x="8505602" y="5208358"/>
              <a:ext cx="92075" cy="155575"/>
            </a:xfrm>
            <a:custGeom>
              <a:avLst/>
              <a:gdLst>
                <a:gd name="T0" fmla="*/ 2147483646 w 18"/>
                <a:gd name="T1" fmla="*/ 2147483646 h 31"/>
                <a:gd name="T2" fmla="*/ 752370401 w 18"/>
                <a:gd name="T3" fmla="*/ 2147483646 h 31"/>
                <a:gd name="T4" fmla="*/ 2147483646 w 18"/>
                <a:gd name="T5" fmla="*/ 2147483646 h 31"/>
                <a:gd name="T6" fmla="*/ 0 60000 65536"/>
                <a:gd name="T7" fmla="*/ 0 60000 65536"/>
                <a:gd name="T8" fmla="*/ 0 60000 65536"/>
                <a:gd name="T9" fmla="*/ 0 w 18"/>
                <a:gd name="T10" fmla="*/ 0 h 31"/>
                <a:gd name="T11" fmla="*/ 18 w 18"/>
                <a:gd name="T12" fmla="*/ 31 h 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" h="31">
                  <a:moveTo>
                    <a:pt x="4" y="10"/>
                  </a:moveTo>
                  <a:cubicBezTo>
                    <a:pt x="18" y="0"/>
                    <a:pt x="7" y="31"/>
                    <a:pt x="1" y="17"/>
                  </a:cubicBezTo>
                  <a:cubicBezTo>
                    <a:pt x="0" y="14"/>
                    <a:pt x="1" y="12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28" name="组合 1227"/>
          <p:cNvGrpSpPr/>
          <p:nvPr/>
        </p:nvGrpSpPr>
        <p:grpSpPr>
          <a:xfrm>
            <a:off x="0" y="0"/>
            <a:ext cx="12192000" cy="1117600"/>
            <a:chOff x="0" y="0"/>
            <a:chExt cx="12192000" cy="1117600"/>
          </a:xfrm>
        </p:grpSpPr>
        <p:sp>
          <p:nvSpPr>
            <p:cNvPr id="1229" name="矩形 1228"/>
            <p:cNvSpPr/>
            <p:nvPr/>
          </p:nvSpPr>
          <p:spPr>
            <a:xfrm>
              <a:off x="0" y="0"/>
              <a:ext cx="12192000" cy="1117600"/>
            </a:xfrm>
            <a:prstGeom prst="rect">
              <a:avLst/>
            </a:prstGeom>
            <a:solidFill>
              <a:srgbClr val="5A4D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30" name="图片 1229"/>
            <p:cNvPicPr>
              <a:picLocks noChangeAspect="1"/>
            </p:cNvPicPr>
            <p:nvPr/>
          </p:nvPicPr>
          <p:blipFill rotWithShape="1">
            <a:blip r:embed="rId2"/>
            <a:srcRect l="8493" b="19086"/>
            <a:stretch/>
          </p:blipFill>
          <p:spPr>
            <a:xfrm>
              <a:off x="0" y="248884"/>
              <a:ext cx="2882900" cy="819556"/>
            </a:xfrm>
            <a:prstGeom prst="rect">
              <a:avLst/>
            </a:prstGeom>
          </p:spPr>
        </p:pic>
      </p:grpSp>
      <p:sp>
        <p:nvSpPr>
          <p:cNvPr id="2" name="矩形 5">
            <a:extLst>
              <a:ext uri="{FF2B5EF4-FFF2-40B4-BE49-F238E27FC236}">
                <a16:creationId xmlns:a16="http://schemas.microsoft.com/office/drawing/2014/main" id="{F567CAEB-55BD-192E-E9F5-799D5AD00C71}"/>
              </a:ext>
            </a:extLst>
          </p:cNvPr>
          <p:cNvSpPr/>
          <p:nvPr/>
        </p:nvSpPr>
        <p:spPr>
          <a:xfrm>
            <a:off x="3086100" y="0"/>
            <a:ext cx="6832600" cy="994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Eras Bold ITC" panose="020B0907030504020204" pitchFamily="34" charset="0"/>
                <a:ea typeface="方正静蕾简体" panose="02000000000000000000" pitchFamily="2" charset="-122"/>
              </a:rPr>
              <a:t>Caring for cats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2C5850-9E61-48E9-E434-E4ADEF64D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1"/>
            <a:ext cx="12192000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3526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184</Words>
  <Application>Microsoft Office PowerPoint</Application>
  <PresentationFormat>Widescreen</PresentationFormat>
  <Paragraphs>41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Eras Bold ITC</vt:lpstr>
      <vt:lpstr>Eras Demi ITC</vt:lpstr>
      <vt:lpstr>Office 主题</vt:lpstr>
      <vt:lpstr>1_Office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http://www.ypppt.com/</dc:creator>
  <cp:keywords>http://www.ypppt.com/</cp:keywords>
  <dc:description>http://www.ypppt.com/</dc:description>
  <cp:lastModifiedBy>. teresa</cp:lastModifiedBy>
  <cp:revision>112</cp:revision>
  <dcterms:created xsi:type="dcterms:W3CDTF">2015-10-24T12:28:53Z</dcterms:created>
  <dcterms:modified xsi:type="dcterms:W3CDTF">2022-11-25T23:46:38Z</dcterms:modified>
</cp:coreProperties>
</file>

<file path=docProps/thumbnail.jpeg>
</file>